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</p:sldIdLst>
  <p:sldSz cy="7621575" cx="10163175"/>
  <p:notesSz cx="6858000" cy="9144000"/>
  <p:embeddedFontLst>
    <p:embeddedFont>
      <p:font typeface="Proxima Nova"/>
      <p:regular r:id="rId41"/>
      <p:bold r:id="rId42"/>
      <p:italic r:id="rId43"/>
      <p:boldItalic r:id="rId4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401">
          <p15:clr>
            <a:srgbClr val="000000"/>
          </p15:clr>
        </p15:guide>
        <p15:guide id="2" pos="3201">
          <p15:clr>
            <a:srgbClr val="000000"/>
          </p15:clr>
        </p15:guide>
      </p15:sldGuideLst>
    </p:ext>
    <p:ext uri="http://customooxmlschemas.google.com/">
      <go:slidesCustomData xmlns:go="http://customooxmlschemas.google.com/" r:id="rId45" roundtripDataSignature="AMtx7mhajUMP6h4vm66+f+AvBPvA3bY8z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401" orient="horz"/>
        <p:guide pos="3201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20" Type="http://schemas.openxmlformats.org/officeDocument/2006/relationships/slide" Target="slides/slide15.xml"/><Relationship Id="rId42" Type="http://schemas.openxmlformats.org/officeDocument/2006/relationships/font" Target="fonts/ProximaNova-bold.fntdata"/><Relationship Id="rId41" Type="http://schemas.openxmlformats.org/officeDocument/2006/relationships/font" Target="fonts/ProximaNova-regular.fntdata"/><Relationship Id="rId22" Type="http://schemas.openxmlformats.org/officeDocument/2006/relationships/slide" Target="slides/slide17.xml"/><Relationship Id="rId44" Type="http://schemas.openxmlformats.org/officeDocument/2006/relationships/font" Target="fonts/ProximaNova-boldItalic.fntdata"/><Relationship Id="rId21" Type="http://schemas.openxmlformats.org/officeDocument/2006/relationships/slide" Target="slides/slide16.xml"/><Relationship Id="rId43" Type="http://schemas.openxmlformats.org/officeDocument/2006/relationships/font" Target="fonts/ProximaNova-italic.fntdata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45" Type="http://customschemas.google.com/relationships/presentationmetadata" Target="meta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slide" Target="slides/slide30.xml"/><Relationship Id="rId12" Type="http://schemas.openxmlformats.org/officeDocument/2006/relationships/slide" Target="slides/slide7.xml"/><Relationship Id="rId34" Type="http://schemas.openxmlformats.org/officeDocument/2006/relationships/slide" Target="slides/slide29.xml"/><Relationship Id="rId15" Type="http://schemas.openxmlformats.org/officeDocument/2006/relationships/slide" Target="slides/slide10.xml"/><Relationship Id="rId37" Type="http://schemas.openxmlformats.org/officeDocument/2006/relationships/slide" Target="slides/slide32.xml"/><Relationship Id="rId14" Type="http://schemas.openxmlformats.org/officeDocument/2006/relationships/slide" Target="slides/slide9.xml"/><Relationship Id="rId36" Type="http://schemas.openxmlformats.org/officeDocument/2006/relationships/slide" Target="slides/slide31.xml"/><Relationship Id="rId17" Type="http://schemas.openxmlformats.org/officeDocument/2006/relationships/slide" Target="slides/slide12.xml"/><Relationship Id="rId39" Type="http://schemas.openxmlformats.org/officeDocument/2006/relationships/slide" Target="slides/slide34.xml"/><Relationship Id="rId16" Type="http://schemas.openxmlformats.org/officeDocument/2006/relationships/slide" Target="slides/slide11.xml"/><Relationship Id="rId38" Type="http://schemas.openxmlformats.org/officeDocument/2006/relationships/slide" Target="slides/slide33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4" name="Google Shape;154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" name="Google Shape;161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8" name="Google Shape;168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" name="Google Shape;175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4" name="Google Shape;184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8" name="Google Shape;198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p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6" name="Google Shape;216;p1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3" name="Google Shape;223;p1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0" name="Google Shape;230;p2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" name="Google Shape;237;p2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6" name="Google Shape;246;p2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5" name="Google Shape;255;p2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5" name="Google Shape;265;p2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4" name="Google Shape;274;p2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6" name="Google Shape;286;p2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3" name="Google Shape;293;p2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0" name="Google Shape;300;p2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1" name="Google Shape;311;p2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8" name="Google Shape;318;p3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0" name="Google Shape;330;p3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9" name="Google Shape;339;p3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6" name="Google Shape;356;p3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5" name="Google Shape;375;p3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5" name="Google Shape;385;p3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9" name="Google Shape;119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6" name="Google Shape;126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3" name="Google Shape;133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" name="Google Shape;140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Diapositive de titr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7"/>
          <p:cNvSpPr txBox="1"/>
          <p:nvPr>
            <p:ph type="ctrTitle"/>
          </p:nvPr>
        </p:nvSpPr>
        <p:spPr>
          <a:xfrm>
            <a:off x="762238" y="2367633"/>
            <a:ext cx="8638699" cy="1633702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37"/>
          <p:cNvSpPr txBox="1"/>
          <p:nvPr>
            <p:ph idx="1" type="subTitle"/>
          </p:nvPr>
        </p:nvSpPr>
        <p:spPr>
          <a:xfrm>
            <a:off x="1524476" y="4318900"/>
            <a:ext cx="7114223" cy="1947739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101625" spcFirstLastPara="1" rIns="101625" wrap="square" tIns="50800">
            <a:normAutofit/>
          </a:bodyPr>
          <a:lstStyle>
            <a:lvl1pPr lvl="0" algn="ctr">
              <a:spcBef>
                <a:spcPts val="720"/>
              </a:spcBef>
              <a:spcAft>
                <a:spcPts val="0"/>
              </a:spcAft>
              <a:buClr>
                <a:srgbClr val="888888"/>
              </a:buClr>
              <a:buSzPts val="36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620"/>
              </a:spcBef>
              <a:spcAft>
                <a:spcPts val="0"/>
              </a:spcAft>
              <a:buClr>
                <a:srgbClr val="888888"/>
              </a:buClr>
              <a:buSzPts val="31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540"/>
              </a:spcBef>
              <a:spcAft>
                <a:spcPts val="0"/>
              </a:spcAft>
              <a:buClr>
                <a:srgbClr val="888888"/>
              </a:buClr>
              <a:buSzPts val="27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40"/>
              </a:spcBef>
              <a:spcAft>
                <a:spcPts val="0"/>
              </a:spcAft>
              <a:buClr>
                <a:srgbClr val="888888"/>
              </a:buClr>
              <a:buSzPts val="22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40"/>
              </a:spcBef>
              <a:spcAft>
                <a:spcPts val="0"/>
              </a:spcAft>
              <a:buClr>
                <a:srgbClr val="888888"/>
              </a:buClr>
              <a:buSzPts val="22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40"/>
              </a:spcBef>
              <a:spcAft>
                <a:spcPts val="0"/>
              </a:spcAft>
              <a:buClr>
                <a:srgbClr val="888888"/>
              </a:buClr>
              <a:buSzPts val="22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40"/>
              </a:spcBef>
              <a:spcAft>
                <a:spcPts val="0"/>
              </a:spcAft>
              <a:buClr>
                <a:srgbClr val="888888"/>
              </a:buClr>
              <a:buSzPts val="22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40"/>
              </a:spcBef>
              <a:spcAft>
                <a:spcPts val="0"/>
              </a:spcAft>
              <a:buClr>
                <a:srgbClr val="888888"/>
              </a:buClr>
              <a:buSzPts val="22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40"/>
              </a:spcBef>
              <a:spcAft>
                <a:spcPts val="0"/>
              </a:spcAft>
              <a:buClr>
                <a:srgbClr val="888888"/>
              </a:buClr>
              <a:buSzPts val="22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4" name="Google Shape;14;p37"/>
          <p:cNvSpPr txBox="1"/>
          <p:nvPr>
            <p:ph idx="10" type="dt"/>
          </p:nvPr>
        </p:nvSpPr>
        <p:spPr>
          <a:xfrm>
            <a:off x="508159" y="7064084"/>
            <a:ext cx="2371408" cy="405779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37"/>
          <p:cNvSpPr txBox="1"/>
          <p:nvPr>
            <p:ph idx="11" type="ftr"/>
          </p:nvPr>
        </p:nvSpPr>
        <p:spPr>
          <a:xfrm>
            <a:off x="3472418" y="7064084"/>
            <a:ext cx="3218339" cy="405779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37"/>
          <p:cNvSpPr txBox="1"/>
          <p:nvPr>
            <p:ph idx="12" type="sldNum"/>
          </p:nvPr>
        </p:nvSpPr>
        <p:spPr>
          <a:xfrm>
            <a:off x="7283609" y="7064084"/>
            <a:ext cx="2371408" cy="405779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re et texte vertical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46"/>
          <p:cNvSpPr txBox="1"/>
          <p:nvPr>
            <p:ph type="title"/>
          </p:nvPr>
        </p:nvSpPr>
        <p:spPr>
          <a:xfrm>
            <a:off x="508159" y="305217"/>
            <a:ext cx="9146858" cy="1270265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46"/>
          <p:cNvSpPr txBox="1"/>
          <p:nvPr>
            <p:ph idx="1" type="body"/>
          </p:nvPr>
        </p:nvSpPr>
        <p:spPr>
          <a:xfrm rot="5400000">
            <a:off x="2566640" y="-280110"/>
            <a:ext cx="5029896" cy="9146858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101625" spcFirstLastPara="1" rIns="101625" wrap="square" tIns="508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46"/>
          <p:cNvSpPr txBox="1"/>
          <p:nvPr>
            <p:ph idx="10" type="dt"/>
          </p:nvPr>
        </p:nvSpPr>
        <p:spPr>
          <a:xfrm>
            <a:off x="508159" y="7064084"/>
            <a:ext cx="2371408" cy="405779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46"/>
          <p:cNvSpPr txBox="1"/>
          <p:nvPr>
            <p:ph idx="11" type="ftr"/>
          </p:nvPr>
        </p:nvSpPr>
        <p:spPr>
          <a:xfrm>
            <a:off x="3472418" y="7064084"/>
            <a:ext cx="3218339" cy="405779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46"/>
          <p:cNvSpPr txBox="1"/>
          <p:nvPr>
            <p:ph idx="12" type="sldNum"/>
          </p:nvPr>
        </p:nvSpPr>
        <p:spPr>
          <a:xfrm>
            <a:off x="7283609" y="7064084"/>
            <a:ext cx="2371408" cy="405779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re vertical et texte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47"/>
          <p:cNvSpPr txBox="1"/>
          <p:nvPr>
            <p:ph type="title"/>
          </p:nvPr>
        </p:nvSpPr>
        <p:spPr>
          <a:xfrm rot="5400000">
            <a:off x="5260134" y="2413385"/>
            <a:ext cx="6503049" cy="2286714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47"/>
          <p:cNvSpPr txBox="1"/>
          <p:nvPr>
            <p:ph idx="1" type="body"/>
          </p:nvPr>
        </p:nvSpPr>
        <p:spPr>
          <a:xfrm rot="5400000">
            <a:off x="602013" y="211364"/>
            <a:ext cx="6503049" cy="6690757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101625" spcFirstLastPara="1" rIns="101625" wrap="square" tIns="508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47"/>
          <p:cNvSpPr txBox="1"/>
          <p:nvPr>
            <p:ph idx="10" type="dt"/>
          </p:nvPr>
        </p:nvSpPr>
        <p:spPr>
          <a:xfrm>
            <a:off x="508159" y="7064084"/>
            <a:ext cx="2371408" cy="405779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47"/>
          <p:cNvSpPr txBox="1"/>
          <p:nvPr>
            <p:ph idx="11" type="ftr"/>
          </p:nvPr>
        </p:nvSpPr>
        <p:spPr>
          <a:xfrm>
            <a:off x="3472418" y="7064084"/>
            <a:ext cx="3218339" cy="405779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47"/>
          <p:cNvSpPr txBox="1"/>
          <p:nvPr>
            <p:ph idx="12" type="sldNum"/>
          </p:nvPr>
        </p:nvSpPr>
        <p:spPr>
          <a:xfrm>
            <a:off x="7283609" y="7064084"/>
            <a:ext cx="2371408" cy="405779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re et contenu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8"/>
          <p:cNvSpPr txBox="1"/>
          <p:nvPr>
            <p:ph type="title"/>
          </p:nvPr>
        </p:nvSpPr>
        <p:spPr>
          <a:xfrm>
            <a:off x="508159" y="305217"/>
            <a:ext cx="9146858" cy="1270265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8"/>
          <p:cNvSpPr txBox="1"/>
          <p:nvPr>
            <p:ph idx="1" type="body"/>
          </p:nvPr>
        </p:nvSpPr>
        <p:spPr>
          <a:xfrm>
            <a:off x="508159" y="1778371"/>
            <a:ext cx="9146858" cy="5029896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101625" spcFirstLastPara="1" rIns="101625" wrap="square" tIns="508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38"/>
          <p:cNvSpPr txBox="1"/>
          <p:nvPr>
            <p:ph idx="10" type="dt"/>
          </p:nvPr>
        </p:nvSpPr>
        <p:spPr>
          <a:xfrm>
            <a:off x="508159" y="7064084"/>
            <a:ext cx="2371408" cy="405779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8"/>
          <p:cNvSpPr txBox="1"/>
          <p:nvPr>
            <p:ph idx="11" type="ftr"/>
          </p:nvPr>
        </p:nvSpPr>
        <p:spPr>
          <a:xfrm>
            <a:off x="3472418" y="7064084"/>
            <a:ext cx="3218339" cy="405779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38"/>
          <p:cNvSpPr txBox="1"/>
          <p:nvPr>
            <p:ph idx="12" type="sldNum"/>
          </p:nvPr>
        </p:nvSpPr>
        <p:spPr>
          <a:xfrm>
            <a:off x="7283609" y="7064084"/>
            <a:ext cx="2371408" cy="405779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re de section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39"/>
          <p:cNvSpPr txBox="1"/>
          <p:nvPr>
            <p:ph type="title"/>
          </p:nvPr>
        </p:nvSpPr>
        <p:spPr>
          <a:xfrm>
            <a:off x="802821" y="4897577"/>
            <a:ext cx="8638699" cy="1513732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101625" spcFirstLastPara="1" rIns="101625" wrap="square" tIns="508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1" sz="44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39"/>
          <p:cNvSpPr txBox="1"/>
          <p:nvPr>
            <p:ph idx="1" type="body"/>
          </p:nvPr>
        </p:nvSpPr>
        <p:spPr>
          <a:xfrm>
            <a:off x="802821" y="3230355"/>
            <a:ext cx="8638699" cy="1667222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101625" spcFirstLastPara="1" rIns="101625" wrap="square" tIns="50800">
            <a:normAutofit/>
          </a:bodyPr>
          <a:lstStyle>
            <a:lvl1pPr indent="-228600" lvl="0" marL="457200" algn="l">
              <a:spcBef>
                <a:spcPts val="440"/>
              </a:spcBef>
              <a:spcAft>
                <a:spcPts val="0"/>
              </a:spcAft>
              <a:buClr>
                <a:srgbClr val="888888"/>
              </a:buClr>
              <a:buSzPts val="2200"/>
              <a:buNone/>
              <a:defRPr sz="22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39"/>
          <p:cNvSpPr txBox="1"/>
          <p:nvPr>
            <p:ph idx="10" type="dt"/>
          </p:nvPr>
        </p:nvSpPr>
        <p:spPr>
          <a:xfrm>
            <a:off x="508159" y="7064084"/>
            <a:ext cx="2371408" cy="405779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39"/>
          <p:cNvSpPr txBox="1"/>
          <p:nvPr>
            <p:ph idx="11" type="ftr"/>
          </p:nvPr>
        </p:nvSpPr>
        <p:spPr>
          <a:xfrm>
            <a:off x="3472418" y="7064084"/>
            <a:ext cx="3218339" cy="405779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39"/>
          <p:cNvSpPr txBox="1"/>
          <p:nvPr>
            <p:ph idx="12" type="sldNum"/>
          </p:nvPr>
        </p:nvSpPr>
        <p:spPr>
          <a:xfrm>
            <a:off x="7283609" y="7064084"/>
            <a:ext cx="2371408" cy="405779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Deux contenus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40"/>
          <p:cNvSpPr txBox="1"/>
          <p:nvPr>
            <p:ph type="title"/>
          </p:nvPr>
        </p:nvSpPr>
        <p:spPr>
          <a:xfrm>
            <a:off x="508159" y="305217"/>
            <a:ext cx="9146858" cy="1270265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40"/>
          <p:cNvSpPr txBox="1"/>
          <p:nvPr>
            <p:ph idx="1" type="body"/>
          </p:nvPr>
        </p:nvSpPr>
        <p:spPr>
          <a:xfrm>
            <a:off x="508159" y="1778371"/>
            <a:ext cx="4488736" cy="5029896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101625" spcFirstLastPara="1" rIns="101625" wrap="square" tIns="50800">
            <a:normAutofit/>
          </a:bodyPr>
          <a:lstStyle>
            <a:lvl1pPr indent="-425450" lvl="0" marL="457200" algn="l">
              <a:spcBef>
                <a:spcPts val="620"/>
              </a:spcBef>
              <a:spcAft>
                <a:spcPts val="0"/>
              </a:spcAft>
              <a:buClr>
                <a:schemeClr val="dk1"/>
              </a:buClr>
              <a:buSzPts val="3100"/>
              <a:buChar char="•"/>
              <a:defRPr sz="3100"/>
            </a:lvl1pPr>
            <a:lvl2pPr indent="-400050" lvl="1" marL="914400" algn="l"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Char char="–"/>
              <a:defRPr sz="2700"/>
            </a:lvl2pPr>
            <a:lvl3pPr indent="-368300" lvl="2" marL="1371600" algn="l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  <a:defRPr sz="22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32" name="Google Shape;32;p40"/>
          <p:cNvSpPr txBox="1"/>
          <p:nvPr>
            <p:ph idx="2" type="body"/>
          </p:nvPr>
        </p:nvSpPr>
        <p:spPr>
          <a:xfrm>
            <a:off x="5166280" y="1778371"/>
            <a:ext cx="4488736" cy="5029896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101625" spcFirstLastPara="1" rIns="101625" wrap="square" tIns="50800">
            <a:normAutofit/>
          </a:bodyPr>
          <a:lstStyle>
            <a:lvl1pPr indent="-425450" lvl="0" marL="457200" algn="l">
              <a:spcBef>
                <a:spcPts val="620"/>
              </a:spcBef>
              <a:spcAft>
                <a:spcPts val="0"/>
              </a:spcAft>
              <a:buClr>
                <a:schemeClr val="dk1"/>
              </a:buClr>
              <a:buSzPts val="3100"/>
              <a:buChar char="•"/>
              <a:defRPr sz="3100"/>
            </a:lvl1pPr>
            <a:lvl2pPr indent="-400050" lvl="1" marL="914400" algn="l"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Char char="–"/>
              <a:defRPr sz="2700"/>
            </a:lvl2pPr>
            <a:lvl3pPr indent="-368300" lvl="2" marL="1371600" algn="l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  <a:defRPr sz="22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33" name="Google Shape;33;p40"/>
          <p:cNvSpPr txBox="1"/>
          <p:nvPr>
            <p:ph idx="10" type="dt"/>
          </p:nvPr>
        </p:nvSpPr>
        <p:spPr>
          <a:xfrm>
            <a:off x="508159" y="7064084"/>
            <a:ext cx="2371408" cy="405779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40"/>
          <p:cNvSpPr txBox="1"/>
          <p:nvPr>
            <p:ph idx="11" type="ftr"/>
          </p:nvPr>
        </p:nvSpPr>
        <p:spPr>
          <a:xfrm>
            <a:off x="3472418" y="7064084"/>
            <a:ext cx="3218339" cy="405779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40"/>
          <p:cNvSpPr txBox="1"/>
          <p:nvPr>
            <p:ph idx="12" type="sldNum"/>
          </p:nvPr>
        </p:nvSpPr>
        <p:spPr>
          <a:xfrm>
            <a:off x="7283609" y="7064084"/>
            <a:ext cx="2371408" cy="405779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a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41"/>
          <p:cNvSpPr txBox="1"/>
          <p:nvPr>
            <p:ph type="title"/>
          </p:nvPr>
        </p:nvSpPr>
        <p:spPr>
          <a:xfrm>
            <a:off x="508159" y="305217"/>
            <a:ext cx="9146858" cy="1270265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41"/>
          <p:cNvSpPr txBox="1"/>
          <p:nvPr>
            <p:ph idx="1" type="body"/>
          </p:nvPr>
        </p:nvSpPr>
        <p:spPr>
          <a:xfrm>
            <a:off x="508159" y="1706036"/>
            <a:ext cx="4490501" cy="710995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101625" spcFirstLastPara="1" rIns="101625" wrap="square" tIns="50800">
            <a:normAutofit/>
          </a:bodyPr>
          <a:lstStyle>
            <a:lvl1pPr indent="-228600" lvl="0" marL="457200" algn="l"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b="1" sz="2700"/>
            </a:lvl1pPr>
            <a:lvl2pPr indent="-228600" lvl="1" marL="914400" algn="l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  <a:defRPr b="1" sz="2200"/>
            </a:lvl2pPr>
            <a:lvl3pPr indent="-228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3pPr>
            <a:lvl4pPr indent="-2286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4pPr>
            <a:lvl5pPr indent="-2286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5pPr>
            <a:lvl6pPr indent="-2286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6pPr>
            <a:lvl7pPr indent="-2286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7pPr>
            <a:lvl8pPr indent="-2286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8pPr>
            <a:lvl9pPr indent="-2286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9pPr>
          </a:lstStyle>
          <a:p/>
        </p:txBody>
      </p:sp>
      <p:sp>
        <p:nvSpPr>
          <p:cNvPr id="39" name="Google Shape;39;p41"/>
          <p:cNvSpPr txBox="1"/>
          <p:nvPr>
            <p:ph idx="2" type="body"/>
          </p:nvPr>
        </p:nvSpPr>
        <p:spPr>
          <a:xfrm>
            <a:off x="508159" y="2417031"/>
            <a:ext cx="4490501" cy="4391235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101625" spcFirstLastPara="1" rIns="101625" wrap="square" tIns="50800">
            <a:normAutofit/>
          </a:bodyPr>
          <a:lstStyle>
            <a:lvl1pPr indent="-400050" lvl="0" marL="457200" algn="l"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 sz="2700"/>
            </a:lvl1pPr>
            <a:lvl2pPr indent="-368300" lvl="1" marL="914400" algn="l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Char char="–"/>
              <a:defRPr sz="22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40" name="Google Shape;40;p41"/>
          <p:cNvSpPr txBox="1"/>
          <p:nvPr>
            <p:ph idx="3" type="body"/>
          </p:nvPr>
        </p:nvSpPr>
        <p:spPr>
          <a:xfrm>
            <a:off x="5162752" y="1706036"/>
            <a:ext cx="4492265" cy="710995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101625" spcFirstLastPara="1" rIns="101625" wrap="square" tIns="50800">
            <a:normAutofit/>
          </a:bodyPr>
          <a:lstStyle>
            <a:lvl1pPr indent="-228600" lvl="0" marL="457200" algn="l"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None/>
              <a:defRPr b="1" sz="2700"/>
            </a:lvl1pPr>
            <a:lvl2pPr indent="-228600" lvl="1" marL="914400" algn="l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  <a:defRPr b="1" sz="2200"/>
            </a:lvl2pPr>
            <a:lvl3pPr indent="-228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3pPr>
            <a:lvl4pPr indent="-2286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4pPr>
            <a:lvl5pPr indent="-2286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5pPr>
            <a:lvl6pPr indent="-2286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6pPr>
            <a:lvl7pPr indent="-2286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7pPr>
            <a:lvl8pPr indent="-2286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8pPr>
            <a:lvl9pPr indent="-2286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9pPr>
          </a:lstStyle>
          <a:p/>
        </p:txBody>
      </p:sp>
      <p:sp>
        <p:nvSpPr>
          <p:cNvPr id="41" name="Google Shape;41;p41"/>
          <p:cNvSpPr txBox="1"/>
          <p:nvPr>
            <p:ph idx="4" type="body"/>
          </p:nvPr>
        </p:nvSpPr>
        <p:spPr>
          <a:xfrm>
            <a:off x="5162752" y="2417031"/>
            <a:ext cx="4492265" cy="4391235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101625" spcFirstLastPara="1" rIns="101625" wrap="square" tIns="50800">
            <a:normAutofit/>
          </a:bodyPr>
          <a:lstStyle>
            <a:lvl1pPr indent="-400050" lvl="0" marL="457200" algn="l"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 sz="2700"/>
            </a:lvl1pPr>
            <a:lvl2pPr indent="-368300" lvl="1" marL="914400" algn="l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Char char="–"/>
              <a:defRPr sz="22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42" name="Google Shape;42;p41"/>
          <p:cNvSpPr txBox="1"/>
          <p:nvPr>
            <p:ph idx="10" type="dt"/>
          </p:nvPr>
        </p:nvSpPr>
        <p:spPr>
          <a:xfrm>
            <a:off x="508159" y="7064084"/>
            <a:ext cx="2371408" cy="405779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41"/>
          <p:cNvSpPr txBox="1"/>
          <p:nvPr>
            <p:ph idx="11" type="ftr"/>
          </p:nvPr>
        </p:nvSpPr>
        <p:spPr>
          <a:xfrm>
            <a:off x="3472418" y="7064084"/>
            <a:ext cx="3218339" cy="405779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41"/>
          <p:cNvSpPr txBox="1"/>
          <p:nvPr>
            <p:ph idx="12" type="sldNum"/>
          </p:nvPr>
        </p:nvSpPr>
        <p:spPr>
          <a:xfrm>
            <a:off x="7283609" y="7064084"/>
            <a:ext cx="2371408" cy="405779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re seul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42"/>
          <p:cNvSpPr txBox="1"/>
          <p:nvPr>
            <p:ph type="title"/>
          </p:nvPr>
        </p:nvSpPr>
        <p:spPr>
          <a:xfrm>
            <a:off x="508159" y="305217"/>
            <a:ext cx="9146858" cy="1270265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42"/>
          <p:cNvSpPr txBox="1"/>
          <p:nvPr>
            <p:ph idx="10" type="dt"/>
          </p:nvPr>
        </p:nvSpPr>
        <p:spPr>
          <a:xfrm>
            <a:off x="508159" y="7064084"/>
            <a:ext cx="2371408" cy="405779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42"/>
          <p:cNvSpPr txBox="1"/>
          <p:nvPr>
            <p:ph idx="11" type="ftr"/>
          </p:nvPr>
        </p:nvSpPr>
        <p:spPr>
          <a:xfrm>
            <a:off x="3472418" y="7064084"/>
            <a:ext cx="3218339" cy="405779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42"/>
          <p:cNvSpPr txBox="1"/>
          <p:nvPr>
            <p:ph idx="12" type="sldNum"/>
          </p:nvPr>
        </p:nvSpPr>
        <p:spPr>
          <a:xfrm>
            <a:off x="7283609" y="7064084"/>
            <a:ext cx="2371408" cy="405779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ide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43"/>
          <p:cNvSpPr txBox="1"/>
          <p:nvPr>
            <p:ph idx="10" type="dt"/>
          </p:nvPr>
        </p:nvSpPr>
        <p:spPr>
          <a:xfrm>
            <a:off x="508159" y="7064084"/>
            <a:ext cx="2371408" cy="405779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43"/>
          <p:cNvSpPr txBox="1"/>
          <p:nvPr>
            <p:ph idx="11" type="ftr"/>
          </p:nvPr>
        </p:nvSpPr>
        <p:spPr>
          <a:xfrm>
            <a:off x="3472418" y="7064084"/>
            <a:ext cx="3218339" cy="405779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43"/>
          <p:cNvSpPr txBox="1"/>
          <p:nvPr>
            <p:ph idx="12" type="sldNum"/>
          </p:nvPr>
        </p:nvSpPr>
        <p:spPr>
          <a:xfrm>
            <a:off x="7283609" y="7064084"/>
            <a:ext cx="2371408" cy="405779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u avec légende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44"/>
          <p:cNvSpPr txBox="1"/>
          <p:nvPr>
            <p:ph type="title"/>
          </p:nvPr>
        </p:nvSpPr>
        <p:spPr>
          <a:xfrm>
            <a:off x="508159" y="303452"/>
            <a:ext cx="3343615" cy="1291436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101625" spcFirstLastPara="1" rIns="101625" wrap="square" tIns="508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  <a:defRPr b="1" sz="2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44"/>
          <p:cNvSpPr txBox="1"/>
          <p:nvPr>
            <p:ph idx="1" type="body"/>
          </p:nvPr>
        </p:nvSpPr>
        <p:spPr>
          <a:xfrm>
            <a:off x="3973519" y="303453"/>
            <a:ext cx="5681497" cy="6504814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101625" spcFirstLastPara="1" rIns="101625" wrap="square" tIns="50800">
            <a:normAutofit/>
          </a:bodyPr>
          <a:lstStyle>
            <a:lvl1pPr indent="-457200" lvl="0" marL="457200" algn="l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  <a:defRPr sz="3600"/>
            </a:lvl1pPr>
            <a:lvl2pPr indent="-425450" lvl="1" marL="914400" algn="l">
              <a:spcBef>
                <a:spcPts val="620"/>
              </a:spcBef>
              <a:spcAft>
                <a:spcPts val="0"/>
              </a:spcAft>
              <a:buClr>
                <a:schemeClr val="dk1"/>
              </a:buClr>
              <a:buSzPts val="3100"/>
              <a:buChar char="–"/>
              <a:defRPr sz="3100"/>
            </a:lvl2pPr>
            <a:lvl3pPr indent="-400050" lvl="2" marL="1371600" algn="l"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Char char="•"/>
              <a:defRPr sz="2700"/>
            </a:lvl3pPr>
            <a:lvl4pPr indent="-368300" lvl="3" marL="1828800" algn="l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Char char="–"/>
              <a:defRPr sz="2200"/>
            </a:lvl4pPr>
            <a:lvl5pPr indent="-368300" lvl="4" marL="2286000" algn="l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Char char="»"/>
              <a:defRPr sz="2200"/>
            </a:lvl5pPr>
            <a:lvl6pPr indent="-368300" lvl="5" marL="2743200" algn="l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  <a:defRPr sz="2200"/>
            </a:lvl6pPr>
            <a:lvl7pPr indent="-368300" lvl="6" marL="3200400" algn="l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  <a:defRPr sz="2200"/>
            </a:lvl7pPr>
            <a:lvl8pPr indent="-368300" lvl="7" marL="3657600" algn="l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  <a:defRPr sz="2200"/>
            </a:lvl8pPr>
            <a:lvl9pPr indent="-368300" lvl="8" marL="4114800" algn="l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  <a:defRPr sz="2200"/>
            </a:lvl9pPr>
          </a:lstStyle>
          <a:p/>
        </p:txBody>
      </p:sp>
      <p:sp>
        <p:nvSpPr>
          <p:cNvPr id="57" name="Google Shape;57;p44"/>
          <p:cNvSpPr txBox="1"/>
          <p:nvPr>
            <p:ph idx="2" type="body"/>
          </p:nvPr>
        </p:nvSpPr>
        <p:spPr>
          <a:xfrm>
            <a:off x="508159" y="1594889"/>
            <a:ext cx="3343615" cy="5213378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101625" spcFirstLastPara="1" rIns="101625" wrap="square" tIns="50800">
            <a:normAutofit/>
          </a:bodyPr>
          <a:lstStyle>
            <a:lvl1pPr indent="-228600" lvl="0" marL="457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/>
            </a:lvl2pPr>
            <a:lvl3pPr indent="-228600" lvl="2" marL="1371600" algn="l"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3pPr>
            <a:lvl4pPr indent="-22860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44"/>
          <p:cNvSpPr txBox="1"/>
          <p:nvPr>
            <p:ph idx="10" type="dt"/>
          </p:nvPr>
        </p:nvSpPr>
        <p:spPr>
          <a:xfrm>
            <a:off x="508159" y="7064084"/>
            <a:ext cx="2371408" cy="405779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44"/>
          <p:cNvSpPr txBox="1"/>
          <p:nvPr>
            <p:ph idx="11" type="ftr"/>
          </p:nvPr>
        </p:nvSpPr>
        <p:spPr>
          <a:xfrm>
            <a:off x="3472418" y="7064084"/>
            <a:ext cx="3218339" cy="405779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44"/>
          <p:cNvSpPr txBox="1"/>
          <p:nvPr>
            <p:ph idx="12" type="sldNum"/>
          </p:nvPr>
        </p:nvSpPr>
        <p:spPr>
          <a:xfrm>
            <a:off x="7283609" y="7064084"/>
            <a:ext cx="2371408" cy="405779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C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Image avec légende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45"/>
          <p:cNvSpPr txBox="1"/>
          <p:nvPr>
            <p:ph type="title"/>
          </p:nvPr>
        </p:nvSpPr>
        <p:spPr>
          <a:xfrm>
            <a:off x="1992053" y="5335112"/>
            <a:ext cx="6097905" cy="629840"/>
          </a:xfrm>
          <a:prstGeom prst="rect">
            <a:avLst/>
          </a:prstGeom>
          <a:noFill/>
          <a:ln>
            <a:noFill/>
          </a:ln>
        </p:spPr>
        <p:txBody>
          <a:bodyPr anchorCtr="0" anchor="b" bIns="50800" lIns="101625" spcFirstLastPara="1" rIns="101625" wrap="square" tIns="508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  <a:defRPr b="1" sz="2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45"/>
          <p:cNvSpPr/>
          <p:nvPr>
            <p:ph idx="2" type="pic"/>
          </p:nvPr>
        </p:nvSpPr>
        <p:spPr>
          <a:xfrm>
            <a:off x="1992053" y="681003"/>
            <a:ext cx="6097905" cy="4572953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101625" spcFirstLastPara="1" rIns="101625" wrap="square" tIns="50800">
            <a:normAutofit/>
          </a:bodyPr>
          <a:lstStyle>
            <a:lvl1pPr lvl="0" marR="0" rtl="0" algn="l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62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rial"/>
              <a:buNone/>
              <a:defRPr b="0" i="0" sz="3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b="0" i="0" sz="2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  <a:defRPr b="0" i="0" sz="2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  <a:defRPr b="0" i="0" sz="2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  <a:defRPr b="0" i="0" sz="2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  <a:defRPr b="0" i="0" sz="2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  <a:defRPr b="0" i="0" sz="2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  <a:defRPr b="0" i="0" sz="2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4" name="Google Shape;64;p45"/>
          <p:cNvSpPr txBox="1"/>
          <p:nvPr>
            <p:ph idx="1" type="body"/>
          </p:nvPr>
        </p:nvSpPr>
        <p:spPr>
          <a:xfrm>
            <a:off x="1992053" y="5964952"/>
            <a:ext cx="6097905" cy="894477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101625" spcFirstLastPara="1" rIns="101625" wrap="square" tIns="50800">
            <a:normAutofit/>
          </a:bodyPr>
          <a:lstStyle>
            <a:lvl1pPr indent="-228600" lvl="0" marL="457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spcBef>
                <a:spcPts val="260"/>
              </a:spcBef>
              <a:spcAft>
                <a:spcPts val="0"/>
              </a:spcAft>
              <a:buClr>
                <a:schemeClr val="dk1"/>
              </a:buClr>
              <a:buSzPts val="1300"/>
              <a:buNone/>
              <a:defRPr sz="1300"/>
            </a:lvl2pPr>
            <a:lvl3pPr indent="-228600" lvl="2" marL="1371600" algn="l">
              <a:spcBef>
                <a:spcPts val="22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3pPr>
            <a:lvl4pPr indent="-22860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45"/>
          <p:cNvSpPr txBox="1"/>
          <p:nvPr>
            <p:ph idx="10" type="dt"/>
          </p:nvPr>
        </p:nvSpPr>
        <p:spPr>
          <a:xfrm>
            <a:off x="508159" y="7064084"/>
            <a:ext cx="2371408" cy="405779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45"/>
          <p:cNvSpPr txBox="1"/>
          <p:nvPr>
            <p:ph idx="11" type="ftr"/>
          </p:nvPr>
        </p:nvSpPr>
        <p:spPr>
          <a:xfrm>
            <a:off x="3472418" y="7064084"/>
            <a:ext cx="3218339" cy="405779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45"/>
          <p:cNvSpPr txBox="1"/>
          <p:nvPr>
            <p:ph idx="12" type="sldNum"/>
          </p:nvPr>
        </p:nvSpPr>
        <p:spPr>
          <a:xfrm>
            <a:off x="7283609" y="7064084"/>
            <a:ext cx="2371408" cy="405779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CA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6"/>
          <p:cNvSpPr txBox="1"/>
          <p:nvPr>
            <p:ph type="title"/>
          </p:nvPr>
        </p:nvSpPr>
        <p:spPr>
          <a:xfrm>
            <a:off x="508159" y="305217"/>
            <a:ext cx="9146858" cy="1270265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Calibri"/>
              <a:buNone/>
              <a:defRPr b="0" i="0" sz="4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36"/>
          <p:cNvSpPr txBox="1"/>
          <p:nvPr>
            <p:ph idx="1" type="body"/>
          </p:nvPr>
        </p:nvSpPr>
        <p:spPr>
          <a:xfrm>
            <a:off x="508159" y="1778371"/>
            <a:ext cx="9146858" cy="5029896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101625" spcFirstLastPara="1" rIns="101625" wrap="square" tIns="50800">
            <a:normAutofit/>
          </a:bodyPr>
          <a:lstStyle>
            <a:lvl1pPr indent="-457200" lvl="0" marL="457200" marR="0" rtl="0" algn="l">
              <a:spcBef>
                <a:spcPts val="72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Char char="•"/>
              <a:defRPr b="0" i="0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25450" lvl="1" marL="914400" marR="0" rtl="0" algn="l">
              <a:spcBef>
                <a:spcPts val="620"/>
              </a:spcBef>
              <a:spcAft>
                <a:spcPts val="0"/>
              </a:spcAft>
              <a:buClr>
                <a:schemeClr val="dk1"/>
              </a:buClr>
              <a:buSzPts val="3100"/>
              <a:buFont typeface="Arial"/>
              <a:buChar char="–"/>
              <a:defRPr b="0" i="0" sz="3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400050" lvl="2" marL="1371600" marR="0" rtl="0" algn="l">
              <a:spcBef>
                <a:spcPts val="54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Char char="•"/>
              <a:defRPr b="0" i="0" sz="27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68300" lvl="3" marL="1828800" marR="0" rtl="0" algn="l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–"/>
              <a:defRPr b="0" i="0" sz="2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68300" lvl="4" marL="2286000" marR="0" rtl="0" algn="l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»"/>
              <a:defRPr b="0" i="0" sz="2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68300" lvl="5" marL="2743200" marR="0" rtl="0" algn="l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 b="0" i="0" sz="2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68300" lvl="6" marL="3200400" marR="0" rtl="0" algn="l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 b="0" i="0" sz="2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68300" lvl="7" marL="3657600" marR="0" rtl="0" algn="l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 b="0" i="0" sz="2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68300" lvl="8" marL="4114800" marR="0" rtl="0" algn="l"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  <a:defRPr b="0" i="0" sz="2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36"/>
          <p:cNvSpPr txBox="1"/>
          <p:nvPr>
            <p:ph idx="10" type="dt"/>
          </p:nvPr>
        </p:nvSpPr>
        <p:spPr>
          <a:xfrm>
            <a:off x="508159" y="7064084"/>
            <a:ext cx="2371408" cy="405779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36"/>
          <p:cNvSpPr txBox="1"/>
          <p:nvPr>
            <p:ph idx="11" type="ftr"/>
          </p:nvPr>
        </p:nvSpPr>
        <p:spPr>
          <a:xfrm>
            <a:off x="3472418" y="7064084"/>
            <a:ext cx="3218339" cy="405779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36"/>
          <p:cNvSpPr txBox="1"/>
          <p:nvPr>
            <p:ph idx="12" type="sldNum"/>
          </p:nvPr>
        </p:nvSpPr>
        <p:spPr>
          <a:xfrm>
            <a:off x="7283609" y="7064084"/>
            <a:ext cx="2371408" cy="405779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3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3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3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3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3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3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3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3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3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CA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4.png"/><Relationship Id="rId4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8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8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5.jpg"/><Relationship Id="rId4" Type="http://schemas.openxmlformats.org/officeDocument/2006/relationships/image" Target="../media/image19.png"/><Relationship Id="rId5" Type="http://schemas.openxmlformats.org/officeDocument/2006/relationships/image" Target="../media/image14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0.jpg"/><Relationship Id="rId4" Type="http://schemas.openxmlformats.org/officeDocument/2006/relationships/image" Target="../media/image85.png"/><Relationship Id="rId5" Type="http://schemas.openxmlformats.org/officeDocument/2006/relationships/image" Target="../media/image16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52.jpg"/><Relationship Id="rId4" Type="http://schemas.openxmlformats.org/officeDocument/2006/relationships/image" Target="../media/image22.png"/><Relationship Id="rId5" Type="http://schemas.openxmlformats.org/officeDocument/2006/relationships/image" Target="../media/image25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9.jpg"/><Relationship Id="rId4" Type="http://schemas.openxmlformats.org/officeDocument/2006/relationships/image" Target="../media/image26.png"/><Relationship Id="rId5" Type="http://schemas.openxmlformats.org/officeDocument/2006/relationships/image" Target="../media/image28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3.jpg"/><Relationship Id="rId4" Type="http://schemas.openxmlformats.org/officeDocument/2006/relationships/image" Target="../media/image31.png"/><Relationship Id="rId5" Type="http://schemas.openxmlformats.org/officeDocument/2006/relationships/image" Target="../media/image30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78.jpg"/><Relationship Id="rId4" Type="http://schemas.openxmlformats.org/officeDocument/2006/relationships/image" Target="../media/image32.png"/><Relationship Id="rId5" Type="http://schemas.openxmlformats.org/officeDocument/2006/relationships/image" Target="../media/image35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44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jpg"/><Relationship Id="rId4" Type="http://schemas.openxmlformats.org/officeDocument/2006/relationships/image" Target="../media/image13.png"/><Relationship Id="rId5" Type="http://schemas.openxmlformats.org/officeDocument/2006/relationships/image" Target="../media/image5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54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9.jpg"/><Relationship Id="rId4" Type="http://schemas.openxmlformats.org/officeDocument/2006/relationships/image" Target="../media/image36.png"/><Relationship Id="rId5" Type="http://schemas.openxmlformats.org/officeDocument/2006/relationships/image" Target="../media/image37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42.jpg"/><Relationship Id="rId4" Type="http://schemas.openxmlformats.org/officeDocument/2006/relationships/image" Target="../media/image77.png"/><Relationship Id="rId5" Type="http://schemas.openxmlformats.org/officeDocument/2006/relationships/image" Target="../media/image45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41.jpg"/><Relationship Id="rId4" Type="http://schemas.openxmlformats.org/officeDocument/2006/relationships/image" Target="../media/image38.png"/><Relationship Id="rId5" Type="http://schemas.openxmlformats.org/officeDocument/2006/relationships/image" Target="../media/image49.jpg"/><Relationship Id="rId6" Type="http://schemas.openxmlformats.org/officeDocument/2006/relationships/image" Target="../media/image40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43.jpg"/><Relationship Id="rId4" Type="http://schemas.openxmlformats.org/officeDocument/2006/relationships/image" Target="../media/image51.png"/><Relationship Id="rId5" Type="http://schemas.openxmlformats.org/officeDocument/2006/relationships/image" Target="../media/image74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50.jpg"/><Relationship Id="rId4" Type="http://schemas.openxmlformats.org/officeDocument/2006/relationships/image" Target="../media/image60.jpg"/><Relationship Id="rId5" Type="http://schemas.openxmlformats.org/officeDocument/2006/relationships/image" Target="../media/image47.png"/><Relationship Id="rId6" Type="http://schemas.openxmlformats.org/officeDocument/2006/relationships/image" Target="../media/image46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87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57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53.png"/><Relationship Id="rId4" Type="http://schemas.openxmlformats.org/officeDocument/2006/relationships/image" Target="../media/image55.png"/><Relationship Id="rId5" Type="http://schemas.openxmlformats.org/officeDocument/2006/relationships/image" Target="../media/image56.png"/><Relationship Id="rId6" Type="http://schemas.openxmlformats.org/officeDocument/2006/relationships/image" Target="../media/image59.png"/><Relationship Id="rId7" Type="http://schemas.openxmlformats.org/officeDocument/2006/relationships/image" Target="../media/image63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6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0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66.jpg"/><Relationship Id="rId4" Type="http://schemas.openxmlformats.org/officeDocument/2006/relationships/image" Target="../media/image58.png"/><Relationship Id="rId5" Type="http://schemas.openxmlformats.org/officeDocument/2006/relationships/image" Target="../media/image61.png"/><Relationship Id="rId6" Type="http://schemas.openxmlformats.org/officeDocument/2006/relationships/image" Target="../media/image62.jpg"/><Relationship Id="rId7" Type="http://schemas.openxmlformats.org/officeDocument/2006/relationships/image" Target="../media/image68.jpg"/><Relationship Id="rId8" Type="http://schemas.openxmlformats.org/officeDocument/2006/relationships/image" Target="../media/image65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65.png"/><Relationship Id="rId4" Type="http://schemas.openxmlformats.org/officeDocument/2006/relationships/image" Target="../media/image69.png"/><Relationship Id="rId5" Type="http://schemas.openxmlformats.org/officeDocument/2006/relationships/image" Target="../media/image67.png"/><Relationship Id="rId6" Type="http://schemas.openxmlformats.org/officeDocument/2006/relationships/image" Target="../media/image71.png"/><Relationship Id="rId7" Type="http://schemas.openxmlformats.org/officeDocument/2006/relationships/hyperlink" Target="http://www.mission-monarque.org/" TargetMode="Externa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72.png"/><Relationship Id="rId4" Type="http://schemas.openxmlformats.org/officeDocument/2006/relationships/image" Target="../media/image79.png"/><Relationship Id="rId5" Type="http://schemas.openxmlformats.org/officeDocument/2006/relationships/image" Target="../media/image70.png"/><Relationship Id="rId6" Type="http://schemas.openxmlformats.org/officeDocument/2006/relationships/image" Target="../media/image65.png"/><Relationship Id="rId7" Type="http://schemas.openxmlformats.org/officeDocument/2006/relationships/image" Target="../media/image69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65.png"/><Relationship Id="rId4" Type="http://schemas.openxmlformats.org/officeDocument/2006/relationships/image" Target="../media/image73.png"/><Relationship Id="rId9" Type="http://schemas.openxmlformats.org/officeDocument/2006/relationships/image" Target="../media/image79.png"/><Relationship Id="rId5" Type="http://schemas.openxmlformats.org/officeDocument/2006/relationships/image" Target="../media/image71.png"/><Relationship Id="rId6" Type="http://schemas.openxmlformats.org/officeDocument/2006/relationships/image" Target="../media/image70.png"/><Relationship Id="rId7" Type="http://schemas.openxmlformats.org/officeDocument/2006/relationships/image" Target="../media/image76.png"/><Relationship Id="rId8" Type="http://schemas.openxmlformats.org/officeDocument/2006/relationships/image" Target="../media/image75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84.jpg"/><Relationship Id="rId4" Type="http://schemas.openxmlformats.org/officeDocument/2006/relationships/image" Target="../media/image81.png"/><Relationship Id="rId5" Type="http://schemas.openxmlformats.org/officeDocument/2006/relationships/image" Target="../media/image82.png"/><Relationship Id="rId6" Type="http://schemas.openxmlformats.org/officeDocument/2006/relationships/image" Target="../media/image65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8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jpg"/><Relationship Id="rId4" Type="http://schemas.openxmlformats.org/officeDocument/2006/relationships/image" Target="../media/image12.png"/><Relationship Id="rId11" Type="http://schemas.openxmlformats.org/officeDocument/2006/relationships/image" Target="../media/image2.png"/><Relationship Id="rId10" Type="http://schemas.openxmlformats.org/officeDocument/2006/relationships/image" Target="../media/image7.png"/><Relationship Id="rId9" Type="http://schemas.openxmlformats.org/officeDocument/2006/relationships/image" Target="../media/image3.png"/><Relationship Id="rId5" Type="http://schemas.openxmlformats.org/officeDocument/2006/relationships/image" Target="../media/image11.png"/><Relationship Id="rId6" Type="http://schemas.openxmlformats.org/officeDocument/2006/relationships/image" Target="../media/image10.png"/><Relationship Id="rId7" Type="http://schemas.openxmlformats.org/officeDocument/2006/relationships/image" Target="../media/image8.png"/><Relationship Id="rId8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3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/>
          <p:nvPr>
            <p:ph type="ctrTitle"/>
          </p:nvPr>
        </p:nvSpPr>
        <p:spPr>
          <a:xfrm>
            <a:off x="762238" y="2367633"/>
            <a:ext cx="8638699" cy="1633702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85" name="Google Shape;85;p1"/>
          <p:cNvSpPr txBox="1"/>
          <p:nvPr>
            <p:ph idx="1" type="subTitle"/>
          </p:nvPr>
        </p:nvSpPr>
        <p:spPr>
          <a:xfrm>
            <a:off x="1524476" y="4318900"/>
            <a:ext cx="7114223" cy="1947739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101625" spcFirstLastPara="1" rIns="101625" wrap="square" tIns="508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3600"/>
              <a:buNone/>
            </a:pPr>
            <a:r>
              <a:t/>
            </a:r>
            <a:endParaRPr/>
          </a:p>
        </p:txBody>
      </p:sp>
      <p:pic>
        <p:nvPicPr>
          <p:cNvPr descr="S:\Insectarium\Divers\Mission monarque\Trousse pédagogique\français\mission_monarque_finaux\slides\diapo 1\Diapositive1.PNG" id="86" name="Google Shape;86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588"/>
            <a:ext cx="10161588" cy="761841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:\Insectarium\Divers\Mission monarque\Matériel promotionnel\LOGOS\Mission monarque\Signature 2019\Fr\logo mm_fr_couleur_vert.png" id="87" name="Google Shape;87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89099" y="6763122"/>
            <a:ext cx="1765426" cy="5991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0"/>
          <p:cNvSpPr txBox="1"/>
          <p:nvPr>
            <p:ph type="title"/>
          </p:nvPr>
        </p:nvSpPr>
        <p:spPr>
          <a:xfrm>
            <a:off x="508159" y="305217"/>
            <a:ext cx="9146858" cy="1270265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57" name="Google Shape;157;p10"/>
          <p:cNvSpPr txBox="1"/>
          <p:nvPr>
            <p:ph idx="1" type="body"/>
          </p:nvPr>
        </p:nvSpPr>
        <p:spPr>
          <a:xfrm>
            <a:off x="508159" y="1778371"/>
            <a:ext cx="9146858" cy="5029896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101625" spcFirstLastPara="1" rIns="101625" wrap="square" tIns="50800">
            <a:normAutofit/>
          </a:bodyPr>
          <a:lstStyle/>
          <a:p>
            <a:pPr indent="-152499" lvl="0" marL="381099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/>
          </a:p>
        </p:txBody>
      </p:sp>
      <p:pic>
        <p:nvPicPr>
          <p:cNvPr descr="S:\Insectarium\Divers\Mission monarque\Trousse pédagogique\français\mission_monarque_finaux\slides\diapo 10\Diapositive10_2019.png" id="158" name="Google Shape;158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588"/>
            <a:ext cx="10161588" cy="76184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1"/>
          <p:cNvSpPr txBox="1"/>
          <p:nvPr>
            <p:ph type="title"/>
          </p:nvPr>
        </p:nvSpPr>
        <p:spPr>
          <a:xfrm>
            <a:off x="508159" y="305217"/>
            <a:ext cx="9146858" cy="1270265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64" name="Google Shape;164;p11"/>
          <p:cNvSpPr txBox="1"/>
          <p:nvPr>
            <p:ph idx="1" type="body"/>
          </p:nvPr>
        </p:nvSpPr>
        <p:spPr>
          <a:xfrm>
            <a:off x="508159" y="1778371"/>
            <a:ext cx="9146858" cy="5029896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101625" spcFirstLastPara="1" rIns="101625" wrap="square" tIns="50800">
            <a:normAutofit/>
          </a:bodyPr>
          <a:lstStyle/>
          <a:p>
            <a:pPr indent="-152499" lvl="0" marL="381099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/>
          </a:p>
        </p:txBody>
      </p:sp>
      <p:pic>
        <p:nvPicPr>
          <p:cNvPr descr="S:\Insectarium\Divers\Mission monarque\Trousse pédagogique\français\mission_monarque_finaux\slides\diapo 11\Diapositive11_2019.png" id="165" name="Google Shape;165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588"/>
            <a:ext cx="10161588" cy="76184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12"/>
          <p:cNvSpPr txBox="1"/>
          <p:nvPr>
            <p:ph type="title"/>
          </p:nvPr>
        </p:nvSpPr>
        <p:spPr>
          <a:xfrm>
            <a:off x="508159" y="305217"/>
            <a:ext cx="9146858" cy="1270265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71" name="Google Shape;171;p12"/>
          <p:cNvSpPr txBox="1"/>
          <p:nvPr>
            <p:ph idx="1" type="body"/>
          </p:nvPr>
        </p:nvSpPr>
        <p:spPr>
          <a:xfrm>
            <a:off x="508159" y="1778371"/>
            <a:ext cx="9146858" cy="5029896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101625" spcFirstLastPara="1" rIns="101625" wrap="square" tIns="50800">
            <a:normAutofit/>
          </a:bodyPr>
          <a:lstStyle/>
          <a:p>
            <a:pPr indent="-152499" lvl="0" marL="381099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/>
          </a:p>
        </p:txBody>
      </p:sp>
      <p:pic>
        <p:nvPicPr>
          <p:cNvPr descr="S:\Insectarium\Divers\Mission monarque\Trousse pédagogique\français\mission_monarque_finaux\slides\diapo 12\Diapositive12_2019.png" id="172" name="Google Shape;172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588"/>
            <a:ext cx="10161588" cy="76184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S:\Insectarium\Divers\Mission monarque\Trousse pédagogique\français\mission_monarque_finaux\slides\diapo 13\fond diapo13_2019.jpg" id="177" name="Google Shape;177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0163175" cy="76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13"/>
          <p:cNvSpPr txBox="1"/>
          <p:nvPr>
            <p:ph type="title"/>
          </p:nvPr>
        </p:nvSpPr>
        <p:spPr>
          <a:xfrm>
            <a:off x="508159" y="305217"/>
            <a:ext cx="9146858" cy="1270265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79" name="Google Shape;179;p13"/>
          <p:cNvSpPr txBox="1"/>
          <p:nvPr>
            <p:ph idx="1" type="body"/>
          </p:nvPr>
        </p:nvSpPr>
        <p:spPr>
          <a:xfrm>
            <a:off x="508159" y="1778371"/>
            <a:ext cx="9146858" cy="5029896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101625" spcFirstLastPara="1" rIns="101625" wrap="square" tIns="50800">
            <a:normAutofit/>
          </a:bodyPr>
          <a:lstStyle/>
          <a:p>
            <a:pPr indent="-152499" lvl="0" marL="381099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/>
          </a:p>
        </p:txBody>
      </p:sp>
      <p:pic>
        <p:nvPicPr>
          <p:cNvPr descr="C:\Users\xdrapan\Desktop\mission_monarque_finaux\slides\diapo 13\trangle juin.png" id="180" name="Google Shape;180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684365" y="1434530"/>
            <a:ext cx="1341438" cy="26765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xdrapan\Desktop\mission_monarque_finaux\slides\diapo 13\rectangle juin.png" id="181" name="Google Shape;181;p1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697211" y="2010594"/>
            <a:ext cx="1776412" cy="1054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S:\Insectarium\Divers\Mission monarque\Trousse pédagogique\français\mission_monarque_finaux\slides\diapo 14\fond diapo14_2019.jpg" id="186" name="Google Shape;186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0163175" cy="7620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xdrapan\Desktop\mission_monarque_finaux\slides\diapo 14\rectangle juillet.png" id="187" name="Google Shape;187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697211" y="2033439"/>
            <a:ext cx="2005012" cy="10572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xdrapan\Desktop\mission_monarque_finaux\slides\diapo 14\triangle juillet.png" id="188" name="Google Shape;188;p1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025803" y="1434530"/>
            <a:ext cx="1341438" cy="2679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S:\Insectarium\Divers\Mission monarque\Trousse pédagogique\français\mission_monarque_finaux\slides\diapo 15\fond diapo15_2019.jpg" id="193" name="Google Shape;193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0163175" cy="7620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xdrapan\Desktop\mission_monarque_finaux\slides\diapo 15\trangle aout.png" id="194" name="Google Shape;194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025803" y="1776314"/>
            <a:ext cx="2316162" cy="232251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xdrapan\Desktop\mission_monarque_finaux\slides\diapo 15\rectangle aoute.png" id="195" name="Google Shape;195;p1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625203" y="2015406"/>
            <a:ext cx="2103438" cy="1003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S:\Insectarium\Divers\Mission monarque\Trousse pédagogique\français\mission_monarque_finaux\slides\diapo 16\fond diapo16_2019.jpg" id="200" name="Google Shape;200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0163175" cy="76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16"/>
          <p:cNvSpPr txBox="1"/>
          <p:nvPr>
            <p:ph type="title"/>
          </p:nvPr>
        </p:nvSpPr>
        <p:spPr>
          <a:xfrm>
            <a:off x="508159" y="305217"/>
            <a:ext cx="9146858" cy="1270265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202" name="Google Shape;202;p16"/>
          <p:cNvSpPr txBox="1"/>
          <p:nvPr>
            <p:ph idx="1" type="body"/>
          </p:nvPr>
        </p:nvSpPr>
        <p:spPr>
          <a:xfrm>
            <a:off x="508159" y="1778371"/>
            <a:ext cx="9146858" cy="5029896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101625" spcFirstLastPara="1" rIns="101625" wrap="square" tIns="50800">
            <a:normAutofit/>
          </a:bodyPr>
          <a:lstStyle/>
          <a:p>
            <a:pPr indent="-152499" lvl="0" marL="381099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/>
          </a:p>
        </p:txBody>
      </p:sp>
      <p:pic>
        <p:nvPicPr>
          <p:cNvPr descr="C:\Users\xdrapan\Desktop\mission_monarque_finaux\slides\diapo 16\triangle septembre.png" id="203" name="Google Shape;203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020000" y="2802682"/>
            <a:ext cx="2676525" cy="134143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xdrapan\Desktop\mission_monarque_finaux\slides\diapo 16\rectangle septembre.png" id="204" name="Google Shape;204;p1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697211" y="1955081"/>
            <a:ext cx="2005012" cy="1063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S:\Insectarium\Divers\Mission monarque\Trousse pédagogique\français\mission_monarque_finaux\slides\diapo 17\fond diapo17_2019.jpg" id="209" name="Google Shape;209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0163175" cy="76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17"/>
          <p:cNvSpPr txBox="1"/>
          <p:nvPr>
            <p:ph type="title"/>
          </p:nvPr>
        </p:nvSpPr>
        <p:spPr>
          <a:xfrm>
            <a:off x="508159" y="305217"/>
            <a:ext cx="9146858" cy="1270265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211" name="Google Shape;211;p17"/>
          <p:cNvSpPr txBox="1"/>
          <p:nvPr>
            <p:ph idx="1" type="body"/>
          </p:nvPr>
        </p:nvSpPr>
        <p:spPr>
          <a:xfrm>
            <a:off x="508159" y="1778371"/>
            <a:ext cx="9146858" cy="5029896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101625" spcFirstLastPara="1" rIns="101625" wrap="square" tIns="50800">
            <a:normAutofit/>
          </a:bodyPr>
          <a:lstStyle/>
          <a:p>
            <a:pPr indent="-152499" lvl="0" marL="381099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/>
          </a:p>
        </p:txBody>
      </p:sp>
      <p:pic>
        <p:nvPicPr>
          <p:cNvPr descr="C:\Users\xdrapan\Desktop\mission_monarque_finaux\slides\diapo 17\triangle octobre.png" id="212" name="Google Shape;212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025803" y="4125540"/>
            <a:ext cx="2679700" cy="134143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xdrapan\Desktop\mission_monarque_finaux\slides\diapo 17\rectangle octobre.png" id="213" name="Google Shape;213;p1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625203" y="1961431"/>
            <a:ext cx="1779588" cy="1057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S:\Insectarium\Divers\Mission monarque\Trousse pédagogique\français\mission_monarque_finaux\slides\diapo 18\fond diapo18_2019.jpg" id="218" name="Google Shape;218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0163175" cy="7620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xdrapan\Desktop\mission_monarque_finaux\slides\diapo 18\triangle nov-mai.png" id="219" name="Google Shape;219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338000" y="1810800"/>
            <a:ext cx="5002212" cy="4995862"/>
          </a:xfrm>
          <a:prstGeom prst="rect">
            <a:avLst/>
          </a:prstGeom>
          <a:noFill/>
          <a:ln>
            <a:noFill/>
          </a:ln>
          <a:effectLst>
            <a:outerShdw sx="1000" rotWithShape="0" algn="ctr" sy="1000">
              <a:srgbClr val="000000"/>
            </a:outerShdw>
          </a:effectLst>
        </p:spPr>
      </p:pic>
      <p:pic>
        <p:nvPicPr>
          <p:cNvPr descr="C:\Users\xdrapan\Desktop\mission_monarque_finaux\slides\diapo 18\rectangle nov-mai.png" id="220" name="Google Shape;220;p1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625203" y="2298626"/>
            <a:ext cx="1743075" cy="1057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19"/>
          <p:cNvSpPr txBox="1"/>
          <p:nvPr>
            <p:ph type="title"/>
          </p:nvPr>
        </p:nvSpPr>
        <p:spPr>
          <a:xfrm>
            <a:off x="508159" y="305217"/>
            <a:ext cx="9146858" cy="1270265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226" name="Google Shape;226;p19"/>
          <p:cNvSpPr txBox="1"/>
          <p:nvPr>
            <p:ph idx="1" type="body"/>
          </p:nvPr>
        </p:nvSpPr>
        <p:spPr>
          <a:xfrm>
            <a:off x="508159" y="1778371"/>
            <a:ext cx="9146858" cy="5029896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101625" spcFirstLastPara="1" rIns="101625" wrap="square" tIns="50800">
            <a:normAutofit/>
          </a:bodyPr>
          <a:lstStyle/>
          <a:p>
            <a:pPr indent="-152499" lvl="0" marL="381099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/>
          </a:p>
        </p:txBody>
      </p:sp>
      <p:pic>
        <p:nvPicPr>
          <p:cNvPr descr="S:\Insectarium\Divers\Mission monarque\Trousse pédagogique\français\mission_monarque_finaux\slides\diapo 19\diapo19_2019.jpg" id="227" name="Google Shape;227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0163175" cy="76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S:\Insectarium\Divers\Mission monarque\Trousse pédagogique\français\mission_monarque_finaux\slides\diapo 2\fond diapo2_2019.jpg" id="92" name="Google Shape;92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0163175" cy="7620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xdrapan\Desktop\mission_monarque_finaux\slides\diapo 2\papillons beaucoup.png" id="93" name="Google Shape;93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440470" y="1810155"/>
            <a:ext cx="3078947" cy="500696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xdrapan\Desktop\mission_monarque_finaux\slides\diapo 2\3 papillons.png" id="94" name="Google Shape;94;p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082435" y="5411305"/>
            <a:ext cx="1185704" cy="11273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20"/>
          <p:cNvSpPr txBox="1"/>
          <p:nvPr>
            <p:ph type="title"/>
          </p:nvPr>
        </p:nvSpPr>
        <p:spPr>
          <a:xfrm>
            <a:off x="508159" y="305217"/>
            <a:ext cx="9146858" cy="1270265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233" name="Google Shape;233;p20"/>
          <p:cNvSpPr txBox="1"/>
          <p:nvPr>
            <p:ph idx="1" type="body"/>
          </p:nvPr>
        </p:nvSpPr>
        <p:spPr>
          <a:xfrm>
            <a:off x="508159" y="1778371"/>
            <a:ext cx="9146858" cy="5029896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101625" spcFirstLastPara="1" rIns="101625" wrap="square" tIns="50800">
            <a:normAutofit/>
          </a:bodyPr>
          <a:lstStyle/>
          <a:p>
            <a:pPr indent="-152499" lvl="0" marL="381099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/>
          </a:p>
        </p:txBody>
      </p:sp>
      <p:pic>
        <p:nvPicPr>
          <p:cNvPr descr="S:\Insectarium\Divers\Mission monarque\Trousse pédagogique\français\mission_monarque_finaux\slides\diapo 20\Diapositive20_2019.png" id="234" name="Google Shape;234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588"/>
            <a:ext cx="10161588" cy="76184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S:\Insectarium\Divers\Mission monarque\Trousse pédagogique\français\mission_monarque_finaux\slides\diapo 21\fond diapo21_2019.jpg" id="239" name="Google Shape;239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0163175" cy="76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0" name="Google Shape;240;p21"/>
          <p:cNvSpPr txBox="1"/>
          <p:nvPr>
            <p:ph type="title"/>
          </p:nvPr>
        </p:nvSpPr>
        <p:spPr>
          <a:xfrm>
            <a:off x="508159" y="305217"/>
            <a:ext cx="9146858" cy="1270265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241" name="Google Shape;241;p21"/>
          <p:cNvSpPr txBox="1"/>
          <p:nvPr>
            <p:ph idx="1" type="body"/>
          </p:nvPr>
        </p:nvSpPr>
        <p:spPr>
          <a:xfrm>
            <a:off x="508159" y="1778371"/>
            <a:ext cx="9146858" cy="5029896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101625" spcFirstLastPara="1" rIns="101625" wrap="square" tIns="50800">
            <a:normAutofit/>
          </a:bodyPr>
          <a:lstStyle/>
          <a:p>
            <a:pPr indent="-152499" lvl="0" marL="381099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/>
          </a:p>
        </p:txBody>
      </p:sp>
      <p:pic>
        <p:nvPicPr>
          <p:cNvPr descr="C:\Users\xdrapan\Desktop\mission_monarque_finaux\slides\diapo 21\reponse.png" id="242" name="Google Shape;242;p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755528" y="3018706"/>
            <a:ext cx="2359025" cy="58261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xdrapan\Desktop\mission_monarque_finaux\slides\diapo 21\photo chrysalide.jpg" id="243" name="Google Shape;243;p2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598839" y="2442642"/>
            <a:ext cx="3219450" cy="4965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S:\Insectarium\Divers\Mission monarque\Trousse pédagogique\français\mission_monarque_finaux\slides\diapo 22\fond diapo22_2019.jpg" id="248" name="Google Shape;248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0163175" cy="76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9" name="Google Shape;249;p22"/>
          <p:cNvSpPr txBox="1"/>
          <p:nvPr>
            <p:ph type="title"/>
          </p:nvPr>
        </p:nvSpPr>
        <p:spPr>
          <a:xfrm>
            <a:off x="508159" y="305217"/>
            <a:ext cx="9146858" cy="1270265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250" name="Google Shape;250;p22"/>
          <p:cNvSpPr txBox="1"/>
          <p:nvPr>
            <p:ph idx="1" type="body"/>
          </p:nvPr>
        </p:nvSpPr>
        <p:spPr>
          <a:xfrm>
            <a:off x="508159" y="1778371"/>
            <a:ext cx="9146858" cy="5029896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101625" spcFirstLastPara="1" rIns="101625" wrap="square" tIns="50800">
            <a:normAutofit/>
          </a:bodyPr>
          <a:lstStyle/>
          <a:p>
            <a:pPr indent="-152499" lvl="0" marL="381099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/>
          </a:p>
        </p:txBody>
      </p:sp>
      <p:pic>
        <p:nvPicPr>
          <p:cNvPr descr="C:\Users\xdrapan\Desktop\mission_monarque_finaux\slides\diapo 22\reponse.png" id="251" name="Google Shape;251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209379" y="3018706"/>
            <a:ext cx="1082675" cy="58261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xdrapan\Desktop\mission_monarque_finaux\slides\diapo 22\photo_d22.jpg" id="252" name="Google Shape;252;p2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161707" y="2586658"/>
            <a:ext cx="3703638" cy="46751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S:\Insectarium\Divers\Mission monarque\Trousse pédagogique\français\mission_monarque_finaux\slides\diapo 23\fond diapo23_2019.jpg" id="257" name="Google Shape;257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0163175" cy="76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p23"/>
          <p:cNvSpPr txBox="1"/>
          <p:nvPr>
            <p:ph type="title"/>
          </p:nvPr>
        </p:nvSpPr>
        <p:spPr>
          <a:xfrm>
            <a:off x="508159" y="305217"/>
            <a:ext cx="9146858" cy="1270265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259" name="Google Shape;259;p23"/>
          <p:cNvSpPr txBox="1"/>
          <p:nvPr>
            <p:ph idx="1" type="body"/>
          </p:nvPr>
        </p:nvSpPr>
        <p:spPr>
          <a:xfrm>
            <a:off x="508159" y="1778371"/>
            <a:ext cx="9146858" cy="5029896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101625" spcFirstLastPara="1" rIns="101625" wrap="square" tIns="50800">
            <a:normAutofit/>
          </a:bodyPr>
          <a:lstStyle/>
          <a:p>
            <a:pPr indent="-152499" lvl="0" marL="381099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/>
          </a:p>
        </p:txBody>
      </p:sp>
      <p:pic>
        <p:nvPicPr>
          <p:cNvPr descr="C:\Users\xdrapan\Desktop\mission_monarque_finaux\slides\diapo 23\3 reponses.png" id="260" name="Google Shape;260;p2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129259" y="3018706"/>
            <a:ext cx="3203575" cy="20542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xdrapan\Desktop\mission_monarque_finaux\slides\diapo 23\photo_d23.jpg" id="261" name="Google Shape;261;p2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089699" y="2586658"/>
            <a:ext cx="3740150" cy="467518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xdrapan\Desktop\mission_monarque_finaux\slides\diapo 23\cadre rouge.png" id="262" name="Google Shape;262;p2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135188" y="2946698"/>
            <a:ext cx="2932112" cy="5826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S:\Insectarium\Divers\Mission monarque\Trousse pédagogique\français\mission_monarque_finaux\slides\diapo 24\fond diapo24_2019.jpg" id="267" name="Google Shape;267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0163175" cy="76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p24"/>
          <p:cNvSpPr txBox="1"/>
          <p:nvPr>
            <p:ph type="title"/>
          </p:nvPr>
        </p:nvSpPr>
        <p:spPr>
          <a:xfrm>
            <a:off x="508159" y="305217"/>
            <a:ext cx="9146858" cy="1270265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269" name="Google Shape;269;p24"/>
          <p:cNvSpPr txBox="1"/>
          <p:nvPr>
            <p:ph idx="1" type="body"/>
          </p:nvPr>
        </p:nvSpPr>
        <p:spPr>
          <a:xfrm>
            <a:off x="508159" y="1778371"/>
            <a:ext cx="9146858" cy="5029896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101625" spcFirstLastPara="1" rIns="101625" wrap="square" tIns="50800">
            <a:normAutofit/>
          </a:bodyPr>
          <a:lstStyle/>
          <a:p>
            <a:pPr indent="-152499" lvl="0" marL="381099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/>
          </a:p>
        </p:txBody>
      </p:sp>
      <p:pic>
        <p:nvPicPr>
          <p:cNvPr descr="C:\Users\xdrapan\Desktop\mission_monarque_finaux\slides\diapo 24\reponse_d24.png" id="270" name="Google Shape;270;p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137371" y="2986088"/>
            <a:ext cx="957262" cy="58261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xdrapan\Desktop\mission_monarque_finaux\slides\diapo 24\photo_d24.png" id="271" name="Google Shape;271;p2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089699" y="2586658"/>
            <a:ext cx="3703638" cy="46751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S:\Insectarium\Divers\Mission monarque\Trousse pédagogique\français\mission_monarque_finaux\slides\diapo 25\fond diapo25_2019.jpg" id="276" name="Google Shape;276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0163175" cy="76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7" name="Google Shape;277;p25"/>
          <p:cNvSpPr txBox="1"/>
          <p:nvPr>
            <p:ph type="title"/>
          </p:nvPr>
        </p:nvSpPr>
        <p:spPr>
          <a:xfrm>
            <a:off x="508159" y="305217"/>
            <a:ext cx="9146858" cy="1270265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278" name="Google Shape;278;p25"/>
          <p:cNvSpPr txBox="1"/>
          <p:nvPr>
            <p:ph idx="1" type="body"/>
          </p:nvPr>
        </p:nvSpPr>
        <p:spPr>
          <a:xfrm>
            <a:off x="508159" y="1778371"/>
            <a:ext cx="9146858" cy="5029896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101625" spcFirstLastPara="1" rIns="101625" wrap="square" tIns="50800">
            <a:normAutofit/>
          </a:bodyPr>
          <a:lstStyle/>
          <a:p>
            <a:pPr indent="-152499" lvl="0" marL="381099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/>
          </a:p>
        </p:txBody>
      </p:sp>
      <p:pic>
        <p:nvPicPr>
          <p:cNvPr descr="C:\Users\xdrapan\Desktop\mission_monarque_finaux\slides\diapo 25\photo_d25.jpg" id="279" name="Google Shape;279;p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202485" y="2370634"/>
            <a:ext cx="3703638" cy="507206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xdrapan\Desktop\mission_monarque_finaux\slides\diapo 25\reponses_d25.png" id="280" name="Google Shape;280;p2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390775" y="2333625"/>
            <a:ext cx="2762250" cy="413543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xdrapan\Desktop\mission_monarque_finaux\slides\diapo 25\cadre rouge.png" id="281" name="Google Shape;281;p2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427163" y="2344142"/>
            <a:ext cx="2438400" cy="89058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xdrapan\Desktop\mission_monarque_finaux\slides\diapo 25\cadre rouge.png" id="282" name="Google Shape;282;p2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427163" y="4461371"/>
            <a:ext cx="2438400" cy="89058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xdrapan\Desktop\mission_monarque_finaux\slides\diapo 25\cadre rouge.png" id="283" name="Google Shape;283;p2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427163" y="5578475"/>
            <a:ext cx="2438400" cy="8905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26"/>
          <p:cNvSpPr txBox="1"/>
          <p:nvPr>
            <p:ph type="title"/>
          </p:nvPr>
        </p:nvSpPr>
        <p:spPr>
          <a:xfrm>
            <a:off x="508159" y="305217"/>
            <a:ext cx="9146858" cy="1270265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289" name="Google Shape;289;p26"/>
          <p:cNvSpPr txBox="1"/>
          <p:nvPr>
            <p:ph idx="1" type="body"/>
          </p:nvPr>
        </p:nvSpPr>
        <p:spPr>
          <a:xfrm>
            <a:off x="508159" y="1778371"/>
            <a:ext cx="9146858" cy="5029896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101625" spcFirstLastPara="1" rIns="101625" wrap="square" tIns="50800">
            <a:normAutofit/>
          </a:bodyPr>
          <a:lstStyle/>
          <a:p>
            <a:pPr indent="-152499" lvl="0" marL="381099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/>
          </a:p>
        </p:txBody>
      </p:sp>
      <p:pic>
        <p:nvPicPr>
          <p:cNvPr descr="S:\Insectarium\Divers\Mission monarque\Trousse pédagogique\français\mission_monarque_finaux\slides\diapo 26\Diapositive26_2019.png" id="290" name="Google Shape;290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588"/>
            <a:ext cx="10161588" cy="76184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27"/>
          <p:cNvSpPr txBox="1"/>
          <p:nvPr>
            <p:ph type="title"/>
          </p:nvPr>
        </p:nvSpPr>
        <p:spPr>
          <a:xfrm>
            <a:off x="508159" y="305217"/>
            <a:ext cx="9146858" cy="1270265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296" name="Google Shape;296;p27"/>
          <p:cNvSpPr txBox="1"/>
          <p:nvPr>
            <p:ph idx="1" type="body"/>
          </p:nvPr>
        </p:nvSpPr>
        <p:spPr>
          <a:xfrm>
            <a:off x="508159" y="1778371"/>
            <a:ext cx="9146858" cy="5029896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101625" spcFirstLastPara="1" rIns="101625" wrap="square" tIns="50800">
            <a:normAutofit/>
          </a:bodyPr>
          <a:lstStyle/>
          <a:p>
            <a:pPr indent="-152499" lvl="0" marL="381099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/>
          </a:p>
        </p:txBody>
      </p:sp>
      <p:pic>
        <p:nvPicPr>
          <p:cNvPr descr="S:\Insectarium\Divers\Mission monarque\Trousse pédagogique\français\mission_monarque_finaux\MM_ecoles_presentation_VFF - Copie\Diapositive27.PNG" id="297" name="Google Shape;297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588"/>
            <a:ext cx="10161588" cy="76184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28"/>
          <p:cNvSpPr txBox="1"/>
          <p:nvPr>
            <p:ph type="title"/>
          </p:nvPr>
        </p:nvSpPr>
        <p:spPr>
          <a:xfrm>
            <a:off x="508159" y="305217"/>
            <a:ext cx="9146858" cy="1270265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303" name="Google Shape;303;p28"/>
          <p:cNvSpPr txBox="1"/>
          <p:nvPr>
            <p:ph idx="1" type="body"/>
          </p:nvPr>
        </p:nvSpPr>
        <p:spPr>
          <a:xfrm>
            <a:off x="508159" y="1778371"/>
            <a:ext cx="9146858" cy="5029896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101625" spcFirstLastPara="1" rIns="101625" wrap="square" tIns="50800">
            <a:normAutofit/>
          </a:bodyPr>
          <a:lstStyle/>
          <a:p>
            <a:pPr indent="-152499" lvl="0" marL="381099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/>
          </a:p>
        </p:txBody>
      </p:sp>
      <p:pic>
        <p:nvPicPr>
          <p:cNvPr descr="C:\Users\xdrapan\Desktop\ppt-corrections\diapo 28\Asclepiade.png" id="304" name="Google Shape;304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99302" y="2224964"/>
            <a:ext cx="1020762" cy="16129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xdrapan\Desktop\ppt-corrections\diapo 28\oeuf.png" id="305" name="Google Shape;305;p2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018802" y="5011772"/>
            <a:ext cx="855380" cy="69853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xdrapan\Desktop\ppt-corrections\diapo 28\chenille.png" id="306" name="Google Shape;306;p2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367873" y="4098587"/>
            <a:ext cx="2278062" cy="65246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xdrapan\Desktop\ppt-corrections\diapo 28\chrysalide.png" id="307" name="Google Shape;307;p2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898688" y="5971034"/>
            <a:ext cx="1095607" cy="108153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:\Insectarium\Divers\Mission monarque\Trousse pédagogique\français\mission_monarque_finaux\MM_ecoles_presentation_VFF - Copie\Diapositive28.PNG" id="308" name="Google Shape;308;p2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0" y="1588"/>
            <a:ext cx="10161588" cy="76184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29"/>
          <p:cNvSpPr txBox="1"/>
          <p:nvPr>
            <p:ph type="title"/>
          </p:nvPr>
        </p:nvSpPr>
        <p:spPr>
          <a:xfrm>
            <a:off x="508159" y="305217"/>
            <a:ext cx="9146858" cy="1270265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314" name="Google Shape;314;p29"/>
          <p:cNvSpPr txBox="1"/>
          <p:nvPr>
            <p:ph idx="1" type="body"/>
          </p:nvPr>
        </p:nvSpPr>
        <p:spPr>
          <a:xfrm>
            <a:off x="508159" y="1778371"/>
            <a:ext cx="9146858" cy="5029896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101625" spcFirstLastPara="1" rIns="101625" wrap="square" tIns="50800">
            <a:normAutofit/>
          </a:bodyPr>
          <a:lstStyle/>
          <a:p>
            <a:pPr indent="-152499" lvl="0" marL="381099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/>
          </a:p>
        </p:txBody>
      </p:sp>
      <p:pic>
        <p:nvPicPr>
          <p:cNvPr descr="S:\Insectarium\Divers\Mission monarque\Trousse pédagogique\français\mission_monarque_finaux\MM_ecoles_presentation_VFF - Copie\Diapositive29.PNG" id="315" name="Google Shape;315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588"/>
            <a:ext cx="10161588" cy="76184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3"/>
          <p:cNvSpPr txBox="1"/>
          <p:nvPr>
            <p:ph type="title"/>
          </p:nvPr>
        </p:nvSpPr>
        <p:spPr>
          <a:xfrm>
            <a:off x="508159" y="305217"/>
            <a:ext cx="9146858" cy="1270265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508159" y="1778371"/>
            <a:ext cx="9146858" cy="5029896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101625" spcFirstLastPara="1" rIns="101625" wrap="square" tIns="50800">
            <a:normAutofit/>
          </a:bodyPr>
          <a:lstStyle/>
          <a:p>
            <a:pPr indent="-152499" lvl="0" marL="381099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/>
          </a:p>
        </p:txBody>
      </p:sp>
      <p:pic>
        <p:nvPicPr>
          <p:cNvPr descr="S:\Insectarium\Divers\Mission monarque\Trousse pédagogique\français\mission_monarque_finaux\slides\diapo 3\Diapositive3.PNG" id="101" name="Google Shape;101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588"/>
            <a:ext cx="10161588" cy="76184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30"/>
          <p:cNvSpPr txBox="1"/>
          <p:nvPr>
            <p:ph type="title"/>
          </p:nvPr>
        </p:nvSpPr>
        <p:spPr>
          <a:xfrm>
            <a:off x="508159" y="305217"/>
            <a:ext cx="9146858" cy="1270265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321" name="Google Shape;321;p30"/>
          <p:cNvSpPr txBox="1"/>
          <p:nvPr>
            <p:ph idx="1" type="body"/>
          </p:nvPr>
        </p:nvSpPr>
        <p:spPr>
          <a:xfrm>
            <a:off x="508159" y="1778371"/>
            <a:ext cx="9146858" cy="5029896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101625" spcFirstLastPara="1" rIns="101625" wrap="square" tIns="50800">
            <a:normAutofit/>
          </a:bodyPr>
          <a:lstStyle/>
          <a:p>
            <a:pPr indent="-152499" lvl="0" marL="381099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/>
          </a:p>
        </p:txBody>
      </p:sp>
      <p:pic>
        <p:nvPicPr>
          <p:cNvPr descr="C:\Users\xdrapan\Desktop\mission_monarque_finaux\slides\diapo 30\fond diapo30.jpg" id="322" name="Google Shape;322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" y="794"/>
            <a:ext cx="10163176" cy="7620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xdrapan\Desktop\mission_monarque_finaux\slides\diapo 30\combien chenilles.png" id="323" name="Google Shape;323;p3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273275" y="4278313"/>
            <a:ext cx="3830638" cy="4476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xdrapan\Desktop\mission_monarque_finaux\slides\diapo 30\combien d'oeufs.png" id="324" name="Google Shape;324;p3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276152" y="5863431"/>
            <a:ext cx="3067050" cy="4476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xdrapan\Desktop\mission_monarque_finaux\slides\diapo 30\image chenille_d30.jpg" id="325" name="Google Shape;325;p3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148387" y="4056857"/>
            <a:ext cx="3005138" cy="89058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xdrapan\Desktop\mission_monarque_finaux\slides\diapo 30\image oeuf_d30.jpg" id="326" name="Google Shape;326;p3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915298" y="5491163"/>
            <a:ext cx="1490662" cy="119221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:\Insectarium\Divers\Mission monarque\Trousse pédagogique\français\mission_monarque_finaux\slides\bande verticale2019.png" id="327" name="Google Shape;327;p30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-1" y="794"/>
            <a:ext cx="1368425" cy="76192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S:\Insectarium\Divers\Mission monarque\Trousse pédagogique\français\mission_monarque_finaux\slides\bande verticale2019.png" id="332" name="Google Shape;332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" y="794"/>
            <a:ext cx="1368425" cy="761929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:\Insectarium\Divers\Mission monarque\Trousse pédagogique\français\mission_monarque_finaux\slides\diapo 31\titre d31.png" id="333" name="Google Shape;333;p31"/>
          <p:cNvPicPr preferRelativeResize="0"/>
          <p:nvPr/>
        </p:nvPicPr>
        <p:blipFill rotWithShape="1">
          <a:blip r:embed="rId4">
            <a:alphaModFix/>
          </a:blip>
          <a:srcRect b="39917" l="0" r="0" t="0"/>
          <a:stretch/>
        </p:blipFill>
        <p:spPr>
          <a:xfrm>
            <a:off x="1481187" y="354410"/>
            <a:ext cx="7351712" cy="54558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:\Insectarium\Divers\Mission monarque\Trousse pédagogique\français\mission_monarque_finaux\slides\diapo 31\fleche.png" id="334" name="Google Shape;334;p3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249939" y="503907"/>
            <a:ext cx="1570192" cy="652427"/>
          </a:xfrm>
          <a:prstGeom prst="rect">
            <a:avLst/>
          </a:prstGeom>
          <a:noFill/>
          <a:ln>
            <a:noFill/>
          </a:ln>
        </p:spPr>
      </p:pic>
      <p:pic>
        <p:nvPicPr>
          <p:cNvPr id="335" name="Google Shape;335;p31"/>
          <p:cNvPicPr preferRelativeResize="0"/>
          <p:nvPr/>
        </p:nvPicPr>
        <p:blipFill rotWithShape="1">
          <a:blip r:embed="rId6">
            <a:alphaModFix/>
          </a:blip>
          <a:srcRect b="2511" l="59980" r="14607" t="12356"/>
          <a:stretch/>
        </p:blipFill>
        <p:spPr>
          <a:xfrm>
            <a:off x="3809877" y="1190254"/>
            <a:ext cx="6353298" cy="6385150"/>
          </a:xfrm>
          <a:prstGeom prst="rect">
            <a:avLst/>
          </a:prstGeom>
          <a:noFill/>
          <a:ln>
            <a:noFill/>
          </a:ln>
        </p:spPr>
      </p:pic>
      <p:sp>
        <p:nvSpPr>
          <p:cNvPr id="336" name="Google Shape;336;p31"/>
          <p:cNvSpPr txBox="1"/>
          <p:nvPr/>
        </p:nvSpPr>
        <p:spPr>
          <a:xfrm>
            <a:off x="1625203" y="858466"/>
            <a:ext cx="5688632" cy="58477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fr-CA" sz="3200" u="sng" cap="none" strike="noStrik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  <a:hlinkClick r:id="rId7"/>
              </a:rPr>
              <a:t>mission-monarque.org</a:t>
            </a:r>
            <a:endParaRPr b="1" sz="320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1" name="Google Shape;341;p32"/>
          <p:cNvPicPr preferRelativeResize="0"/>
          <p:nvPr/>
        </p:nvPicPr>
        <p:blipFill rotWithShape="1">
          <a:blip r:embed="rId3">
            <a:alphaModFix/>
          </a:blip>
          <a:srcRect b="2791" l="59821" r="13900" t="12740"/>
          <a:stretch/>
        </p:blipFill>
        <p:spPr>
          <a:xfrm>
            <a:off x="2849339" y="1021422"/>
            <a:ext cx="6408712" cy="617976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xdrapan\Desktop\mission_monarque_finaux\slides\diapo 32\crochet vert.png" id="342" name="Google Shape;342;p3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112237" y="3720877"/>
            <a:ext cx="176212" cy="1619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xdrapan\Desktop\mission_monarque_finaux\slides\diapo 32\crochet vert.png" id="343" name="Google Shape;343;p3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112237" y="4080917"/>
            <a:ext cx="176212" cy="1619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xdrapan\Desktop\mission_monarque_finaux\slides\diapo 32\crochet vert.png" id="344" name="Google Shape;344;p3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112237" y="4512965"/>
            <a:ext cx="176212" cy="1619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xdrapan\Desktop\mission_monarque_finaux\slides\diapo 32\crochet vert.png" id="345" name="Google Shape;345;p3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112237" y="4945013"/>
            <a:ext cx="176212" cy="1619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xdrapan\Desktop\mission_monarque_finaux\slides\diapo 32\crochet vert.png" id="346" name="Google Shape;346;p3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112237" y="5305053"/>
            <a:ext cx="176212" cy="1619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xdrapan\Desktop\mission_monarque_finaux\slides\diapo 32\crochet vert.png" id="347" name="Google Shape;347;p3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112237" y="5737101"/>
            <a:ext cx="176212" cy="1619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xdrapan\Desktop\mission_monarque_finaux\slides\diapo 31\fleche.png" id="348" name="Google Shape;348;p3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065363" y="6331074"/>
            <a:ext cx="1447532" cy="60146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xdrapan\Desktop\mission_monarque_finaux\slides\diapo 32\crochet vert.png" id="349" name="Google Shape;349;p3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112237" y="6106493"/>
            <a:ext cx="176212" cy="1619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xdrapan\Desktop\mission_monarque_finaux\slides\diapo 32\crochet vert.png" id="350" name="Google Shape;350;p3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112237" y="6529189"/>
            <a:ext cx="176212" cy="1619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:\Insectarium\Divers\Mission monarque\Trousse pédagogique\français\mission_monarque_finaux\slides\bande verticale2019.png" id="351" name="Google Shape;351;p3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-1" y="794"/>
            <a:ext cx="1368425" cy="761929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xdrapan\Desktop\mission_monarque_finaux\slides\diapo 32\crochet vert.png" id="352" name="Google Shape;352;p3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112237" y="3306738"/>
            <a:ext cx="176212" cy="1619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:\Insectarium\Divers\Mission monarque\Trousse pédagogique\français\mission_monarque_finaux\slides\diapo 31\titre d31.png" id="353" name="Google Shape;353;p32"/>
          <p:cNvPicPr preferRelativeResize="0"/>
          <p:nvPr/>
        </p:nvPicPr>
        <p:blipFill rotWithShape="1">
          <a:blip r:embed="rId7">
            <a:alphaModFix/>
          </a:blip>
          <a:srcRect b="39917" l="0" r="0" t="0"/>
          <a:stretch/>
        </p:blipFill>
        <p:spPr>
          <a:xfrm>
            <a:off x="1481187" y="354410"/>
            <a:ext cx="7351712" cy="5455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S:\Insectarium\Divers\Mission monarque\Trousse pédagogique\français\mission_monarque_finaux\slides\bande verticale2019.png" id="358" name="Google Shape;358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" y="794"/>
            <a:ext cx="1368425" cy="761929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:\Insectarium\Divers\Mission monarque\Trousse pédagogique\français\mission_monarque_finaux\slides\diapo 33\titre_d33.png" id="359" name="Google Shape;359;p3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474092" y="210394"/>
            <a:ext cx="7927975" cy="603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0" name="Google Shape;360;p33"/>
          <p:cNvPicPr preferRelativeResize="0"/>
          <p:nvPr/>
        </p:nvPicPr>
        <p:blipFill rotWithShape="1">
          <a:blip r:embed="rId5">
            <a:alphaModFix/>
          </a:blip>
          <a:srcRect b="15203" l="59980" r="14607" t="12357"/>
          <a:stretch/>
        </p:blipFill>
        <p:spPr>
          <a:xfrm>
            <a:off x="1913235" y="1346079"/>
            <a:ext cx="7344816" cy="628114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xdrapan\Desktop\mission_monarque_finaux\slides\diapo 31\fleche.png" id="361" name="Google Shape;361;p3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 flipH="1">
            <a:off x="6737771" y="1144166"/>
            <a:ext cx="2314038" cy="961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62" name="Google Shape;362;p33"/>
          <p:cNvPicPr preferRelativeResize="0"/>
          <p:nvPr/>
        </p:nvPicPr>
        <p:blipFill rotWithShape="1">
          <a:blip r:embed="rId7">
            <a:alphaModFix/>
          </a:blip>
          <a:srcRect b="12521" l="59623" r="14260" t="33605"/>
          <a:stretch/>
        </p:blipFill>
        <p:spPr>
          <a:xfrm>
            <a:off x="1913234" y="3081792"/>
            <a:ext cx="7344817" cy="4545426"/>
          </a:xfrm>
          <a:prstGeom prst="rect">
            <a:avLst/>
          </a:prstGeom>
          <a:noFill/>
          <a:ln>
            <a:noFill/>
          </a:ln>
        </p:spPr>
      </p:pic>
      <p:sp>
        <p:nvSpPr>
          <p:cNvPr id="363" name="Google Shape;363;p33"/>
          <p:cNvSpPr/>
          <p:nvPr/>
        </p:nvSpPr>
        <p:spPr>
          <a:xfrm>
            <a:off x="3024000" y="3332135"/>
            <a:ext cx="2160240" cy="26263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C:\Users\xdrapan\Desktop\mission_monarque_finaux\slides\diapo 31\fleche.png" id="364" name="Google Shape;364;p3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705323" y="2489253"/>
            <a:ext cx="2314038" cy="961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65" name="Google Shape;365;p33"/>
          <p:cNvPicPr preferRelativeResize="0"/>
          <p:nvPr/>
        </p:nvPicPr>
        <p:blipFill rotWithShape="1">
          <a:blip r:embed="rId8">
            <a:alphaModFix/>
          </a:blip>
          <a:srcRect b="2562" l="58563" r="7599" t="12773"/>
          <a:stretch/>
        </p:blipFill>
        <p:spPr>
          <a:xfrm>
            <a:off x="1368424" y="1002483"/>
            <a:ext cx="8825731" cy="662473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xdrapan\Desktop\mission_monarque_finaux\slides\diapo 32\crochet vert.png" id="366" name="Google Shape;366;p33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4649539" y="1448381"/>
            <a:ext cx="176212" cy="1619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xdrapan\Desktop\mission_monarque_finaux\slides\diapo 32\crochet vert.png" id="367" name="Google Shape;367;p33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4619922" y="4324724"/>
            <a:ext cx="176212" cy="1619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xdrapan\Desktop\mission_monarque_finaux\slides\diapo 32\crochet vert.png" id="368" name="Google Shape;368;p33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8466731" y="1367418"/>
            <a:ext cx="176212" cy="1619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xdrapan\Desktop\mission_monarque_finaux\slides\diapo 32\crochet vert.png" id="369" name="Google Shape;369;p33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8466731" y="1866578"/>
            <a:ext cx="176212" cy="1619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xdrapan\Desktop\mission_monarque_finaux\slides\diapo 32\crochet vert.png" id="370" name="Google Shape;370;p33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8466731" y="4230054"/>
            <a:ext cx="176212" cy="1619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xdrapan\Desktop\mission_monarque_finaux\slides\diapo 32\crochet vert.png" id="371" name="Google Shape;371;p33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8466731" y="6691114"/>
            <a:ext cx="176212" cy="1619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xdrapan\Desktop\mission_monarque_finaux\slides\diapo 31\fleche.png" id="372" name="Google Shape;372;p3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 flipH="1">
            <a:off x="4577531" y="6711557"/>
            <a:ext cx="1447532" cy="6014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34"/>
          <p:cNvSpPr txBox="1"/>
          <p:nvPr>
            <p:ph type="title"/>
          </p:nvPr>
        </p:nvSpPr>
        <p:spPr>
          <a:xfrm>
            <a:off x="508159" y="305217"/>
            <a:ext cx="9146858" cy="1270265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378" name="Google Shape;378;p34"/>
          <p:cNvSpPr txBox="1"/>
          <p:nvPr>
            <p:ph idx="1" type="body"/>
          </p:nvPr>
        </p:nvSpPr>
        <p:spPr>
          <a:xfrm>
            <a:off x="508159" y="1778371"/>
            <a:ext cx="9146858" cy="5029896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101625" spcFirstLastPara="1" rIns="101625" wrap="square" tIns="50800">
            <a:normAutofit/>
          </a:bodyPr>
          <a:lstStyle/>
          <a:p>
            <a:pPr indent="-152499" lvl="0" marL="381099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/>
          </a:p>
        </p:txBody>
      </p:sp>
      <p:pic>
        <p:nvPicPr>
          <p:cNvPr descr="C:\Users\xdrapan\Desktop\mission_monarque_finaux\slides\diapo 34\fond diapo34.jpg" id="379" name="Google Shape;379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" y="794"/>
            <a:ext cx="10163176" cy="7620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xdrapan\Desktop\mission_monarque_finaux\slides\diapo 34\reponse 1_d34.png" id="380" name="Google Shape;380;p3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863354" y="2514650"/>
            <a:ext cx="4449762" cy="34448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xdrapan\Desktop\mission_monarque_finaux\slides\diapo 34\3 points_d34.png" id="381" name="Google Shape;381;p3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449739" y="3809133"/>
            <a:ext cx="347662" cy="12223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:\Insectarium\Divers\Mission monarque\Trousse pédagogique\français\mission_monarque_finaux\slides\bande verticale2019.png" id="382" name="Google Shape;382;p3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-1" y="794"/>
            <a:ext cx="1368425" cy="76192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35"/>
          <p:cNvSpPr txBox="1"/>
          <p:nvPr>
            <p:ph type="title"/>
          </p:nvPr>
        </p:nvSpPr>
        <p:spPr>
          <a:xfrm>
            <a:off x="508159" y="305217"/>
            <a:ext cx="9146858" cy="1270265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388" name="Google Shape;388;p35"/>
          <p:cNvSpPr txBox="1"/>
          <p:nvPr>
            <p:ph idx="1" type="body"/>
          </p:nvPr>
        </p:nvSpPr>
        <p:spPr>
          <a:xfrm>
            <a:off x="508159" y="1778371"/>
            <a:ext cx="9146858" cy="5029896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101625" spcFirstLastPara="1" rIns="101625" wrap="square" tIns="50800">
            <a:normAutofit/>
          </a:bodyPr>
          <a:lstStyle/>
          <a:p>
            <a:pPr indent="-152499" lvl="0" marL="381099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/>
          </a:p>
        </p:txBody>
      </p:sp>
      <p:pic>
        <p:nvPicPr>
          <p:cNvPr descr="S:\Insectarium\Divers\Mission monarque\Trousse pédagogique\français\mission_monarque_finaux\MM_ecoles_presentation_VFF - Copie\Diapositive35.PNG" id="389" name="Google Shape;389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588"/>
            <a:ext cx="10161588" cy="76184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S:\Insectarium\Divers\Mission monarque\Trousse pédagogique\français\mission_monarque_finaux\slides\diapo 4\fond diapo4_2019.jpg" id="106" name="Google Shape;10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0163175" cy="76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>
            <p:ph type="title"/>
          </p:nvPr>
        </p:nvSpPr>
        <p:spPr>
          <a:xfrm>
            <a:off x="508159" y="305217"/>
            <a:ext cx="9146858" cy="1270265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508159" y="1778371"/>
            <a:ext cx="9146858" cy="5029896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101625" spcFirstLastPara="1" rIns="101625" wrap="square" tIns="50800">
            <a:normAutofit/>
          </a:bodyPr>
          <a:lstStyle/>
          <a:p>
            <a:pPr indent="-152499" lvl="0" marL="381099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/>
          </a:p>
        </p:txBody>
      </p:sp>
      <p:pic>
        <p:nvPicPr>
          <p:cNvPr descr="C:\Users\xdrapan\Desktop\mission_monarque_finaux\slides\diapo 4\adulte.png" id="109" name="Google Shape;109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800198" y="4370973"/>
            <a:ext cx="4160550" cy="222296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xdrapan\Desktop\mission_monarque_finaux\slides\diapo 4\oeuf.png" id="110" name="Google Shape;110;p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120333" y="564017"/>
            <a:ext cx="3126588" cy="24999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xdrapan\Desktop\mission_monarque_finaux\slides\diapo 4\chenille.png" id="111" name="Google Shape;111;p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721859" y="1797140"/>
            <a:ext cx="4176429" cy="117146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xdrapan\Desktop\mission_monarque_finaux\slides\diapo 4\chrysalide.png" id="112" name="Google Shape;112;p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492037" y="4349523"/>
            <a:ext cx="2131444" cy="249289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xdrapan\Desktop\mission_monarque_finaux\slides\diapo 4\typo oeuf.png" id="113" name="Google Shape;113;p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2025578" y="2224728"/>
            <a:ext cx="751651" cy="352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xdrapan\Desktop\mission_monarque_finaux\slides\diapo 4\typo chrysalide.png" id="114" name="Google Shape;114;p4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8052905" y="6127264"/>
            <a:ext cx="1840312" cy="36167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xdrapan\Desktop\mission_monarque_finaux\slides\diapo 4\typo adult.png" id="115" name="Google Shape;115;p4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1767970" y="6518928"/>
            <a:ext cx="1196290" cy="3158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xdrapan\Desktop\mission_monarque_finaux\slides\diapo 4\typo chenille.png" id="116" name="Google Shape;116;p4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7197152" y="1280850"/>
            <a:ext cx="1446841" cy="3457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"/>
          <p:cNvSpPr txBox="1"/>
          <p:nvPr>
            <p:ph type="title"/>
          </p:nvPr>
        </p:nvSpPr>
        <p:spPr>
          <a:xfrm>
            <a:off x="508159" y="305217"/>
            <a:ext cx="9146858" cy="1270265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22" name="Google Shape;122;p5"/>
          <p:cNvSpPr txBox="1"/>
          <p:nvPr>
            <p:ph idx="1" type="body"/>
          </p:nvPr>
        </p:nvSpPr>
        <p:spPr>
          <a:xfrm>
            <a:off x="508159" y="1778371"/>
            <a:ext cx="9146858" cy="5029896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101625" spcFirstLastPara="1" rIns="101625" wrap="square" tIns="50800">
            <a:normAutofit/>
          </a:bodyPr>
          <a:lstStyle/>
          <a:p>
            <a:pPr indent="-152499" lvl="0" marL="381099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/>
          </a:p>
        </p:txBody>
      </p:sp>
      <p:pic>
        <p:nvPicPr>
          <p:cNvPr descr="S:\Insectarium\Divers\Mission monarque\Trousse pédagogique\français\mission_monarque_finaux\slides\diapo 5\diapo5_2019.jpg" id="123" name="Google Shape;123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0163175" cy="76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6"/>
          <p:cNvSpPr txBox="1"/>
          <p:nvPr>
            <p:ph type="title"/>
          </p:nvPr>
        </p:nvSpPr>
        <p:spPr>
          <a:xfrm>
            <a:off x="508159" y="305217"/>
            <a:ext cx="9146858" cy="1270265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29" name="Google Shape;129;p6"/>
          <p:cNvSpPr txBox="1"/>
          <p:nvPr>
            <p:ph idx="1" type="body"/>
          </p:nvPr>
        </p:nvSpPr>
        <p:spPr>
          <a:xfrm>
            <a:off x="508159" y="1778371"/>
            <a:ext cx="9146858" cy="5029896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101625" spcFirstLastPara="1" rIns="101625" wrap="square" tIns="50800">
            <a:normAutofit/>
          </a:bodyPr>
          <a:lstStyle/>
          <a:p>
            <a:pPr indent="-152499" lvl="0" marL="381099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/>
          </a:p>
        </p:txBody>
      </p:sp>
      <p:pic>
        <p:nvPicPr>
          <p:cNvPr descr="S:\Insectarium\Divers\Mission monarque\Trousse pédagogique\français\mission_monarque_finaux\slides\diapo 6\Diapositive6_2019.png" id="130" name="Google Shape;130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588"/>
            <a:ext cx="10161588" cy="76184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"/>
          <p:cNvSpPr txBox="1"/>
          <p:nvPr>
            <p:ph type="title"/>
          </p:nvPr>
        </p:nvSpPr>
        <p:spPr>
          <a:xfrm>
            <a:off x="508159" y="305217"/>
            <a:ext cx="9146858" cy="1270265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36" name="Google Shape;136;p7"/>
          <p:cNvSpPr txBox="1"/>
          <p:nvPr>
            <p:ph idx="1" type="body"/>
          </p:nvPr>
        </p:nvSpPr>
        <p:spPr>
          <a:xfrm>
            <a:off x="508159" y="1778371"/>
            <a:ext cx="9146858" cy="5029896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101625" spcFirstLastPara="1" rIns="101625" wrap="square" tIns="50800">
            <a:normAutofit/>
          </a:bodyPr>
          <a:lstStyle/>
          <a:p>
            <a:pPr indent="-152499" lvl="0" marL="381099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/>
          </a:p>
        </p:txBody>
      </p:sp>
      <p:pic>
        <p:nvPicPr>
          <p:cNvPr descr="S:\Insectarium\Divers\Mission monarque\Trousse pédagogique\français\mission_monarque_finaux\slides\diapo 7\Diapositive7_2019.png" id="137" name="Google Shape;137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588"/>
            <a:ext cx="10161588" cy="76184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8"/>
          <p:cNvSpPr txBox="1"/>
          <p:nvPr>
            <p:ph type="title"/>
          </p:nvPr>
        </p:nvSpPr>
        <p:spPr>
          <a:xfrm>
            <a:off x="508159" y="305217"/>
            <a:ext cx="9146858" cy="1270265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43" name="Google Shape;143;p8"/>
          <p:cNvSpPr txBox="1"/>
          <p:nvPr>
            <p:ph idx="1" type="body"/>
          </p:nvPr>
        </p:nvSpPr>
        <p:spPr>
          <a:xfrm>
            <a:off x="508159" y="1778371"/>
            <a:ext cx="9146858" cy="5029896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101625" spcFirstLastPara="1" rIns="101625" wrap="square" tIns="50800">
            <a:normAutofit/>
          </a:bodyPr>
          <a:lstStyle/>
          <a:p>
            <a:pPr indent="-152499" lvl="0" marL="381099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/>
          </a:p>
        </p:txBody>
      </p:sp>
      <p:pic>
        <p:nvPicPr>
          <p:cNvPr descr="S:\Insectarium\Divers\Mission monarque\Trousse pédagogique\français\mission_monarque_finaux\slides\diapo 8\Diapositive8_2019.png" id="144" name="Google Shape;144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588"/>
            <a:ext cx="10161588" cy="76184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9"/>
          <p:cNvSpPr txBox="1"/>
          <p:nvPr>
            <p:ph type="title"/>
          </p:nvPr>
        </p:nvSpPr>
        <p:spPr>
          <a:xfrm>
            <a:off x="508159" y="305217"/>
            <a:ext cx="9146858" cy="1270265"/>
          </a:xfrm>
          <a:prstGeom prst="rect">
            <a:avLst/>
          </a:prstGeom>
          <a:noFill/>
          <a:ln>
            <a:noFill/>
          </a:ln>
        </p:spPr>
        <p:txBody>
          <a:bodyPr anchorCtr="0" anchor="ctr" bIns="50800" lIns="101625" spcFirstLastPara="1" rIns="101625" wrap="square" tIns="508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9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50" name="Google Shape;150;p9"/>
          <p:cNvSpPr txBox="1"/>
          <p:nvPr>
            <p:ph idx="1" type="body"/>
          </p:nvPr>
        </p:nvSpPr>
        <p:spPr>
          <a:xfrm>
            <a:off x="508159" y="1778371"/>
            <a:ext cx="9146858" cy="5029896"/>
          </a:xfrm>
          <a:prstGeom prst="rect">
            <a:avLst/>
          </a:prstGeom>
          <a:noFill/>
          <a:ln>
            <a:noFill/>
          </a:ln>
        </p:spPr>
        <p:txBody>
          <a:bodyPr anchorCtr="0" anchor="t" bIns="50800" lIns="101625" spcFirstLastPara="1" rIns="101625" wrap="square" tIns="50800">
            <a:normAutofit/>
          </a:bodyPr>
          <a:lstStyle/>
          <a:p>
            <a:pPr indent="-152499" lvl="0" marL="381099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/>
          </a:p>
        </p:txBody>
      </p:sp>
      <p:pic>
        <p:nvPicPr>
          <p:cNvPr descr="S:\Insectarium\Divers\Mission monarque\Trousse pédagogique\français\mission_monarque_finaux\slides\diapo 9\Diapositive9_2019.png" id="151" name="Google Shape;151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588"/>
            <a:ext cx="10161588" cy="76184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hème Offic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2018-06-14T13:14:11Z</dcterms:created>
  <dc:creator>Andre-Philippe DRAPEAU-PICARD</dc:creator>
</cp:coreProperties>
</file>