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91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2" r:id="rId33"/>
    <p:sldId id="293" r:id="rId34"/>
    <p:sldId id="289" r:id="rId35"/>
    <p:sldId id="290" r:id="rId36"/>
  </p:sldIdLst>
  <p:sldSz cx="10163175" cy="7621588"/>
  <p:notesSz cx="6858000" cy="9144000"/>
  <p:defaultTextStyle>
    <a:defPPr>
      <a:defRPr lang="fr-FR"/>
    </a:defPPr>
    <a:lvl1pPr marL="0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8132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6264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4396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2528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0660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48792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56925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65057" algn="l" defTabSz="10162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2" y="186"/>
      </p:cViewPr>
      <p:guideLst>
        <p:guide orient="horz" pos="2401"/>
        <p:guide pos="32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62238" y="2367633"/>
            <a:ext cx="8638699" cy="163370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476" y="4318900"/>
            <a:ext cx="7114223" cy="19477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8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6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4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2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0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8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6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5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7176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03721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368302" y="305218"/>
            <a:ext cx="2286714" cy="6503049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8159" y="305218"/>
            <a:ext cx="6690757" cy="650304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047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61138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2821" y="4897577"/>
            <a:ext cx="8638699" cy="151373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02821" y="3230355"/>
            <a:ext cx="8638699" cy="166722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81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62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43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25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06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87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569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65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152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08159" y="1778371"/>
            <a:ext cx="4488736" cy="50298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66280" y="1778371"/>
            <a:ext cx="4488736" cy="50298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753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8159" y="1706036"/>
            <a:ext cx="4490501" cy="71099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8132" indent="0">
              <a:buNone/>
              <a:defRPr sz="2200" b="1"/>
            </a:lvl2pPr>
            <a:lvl3pPr marL="1016264" indent="0">
              <a:buNone/>
              <a:defRPr sz="2000" b="1"/>
            </a:lvl3pPr>
            <a:lvl4pPr marL="1524396" indent="0">
              <a:buNone/>
              <a:defRPr sz="1800" b="1"/>
            </a:lvl4pPr>
            <a:lvl5pPr marL="2032528" indent="0">
              <a:buNone/>
              <a:defRPr sz="1800" b="1"/>
            </a:lvl5pPr>
            <a:lvl6pPr marL="2540660" indent="0">
              <a:buNone/>
              <a:defRPr sz="1800" b="1"/>
            </a:lvl6pPr>
            <a:lvl7pPr marL="3048792" indent="0">
              <a:buNone/>
              <a:defRPr sz="1800" b="1"/>
            </a:lvl7pPr>
            <a:lvl8pPr marL="3556925" indent="0">
              <a:buNone/>
              <a:defRPr sz="1800" b="1"/>
            </a:lvl8pPr>
            <a:lvl9pPr marL="4065057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8159" y="2417031"/>
            <a:ext cx="4490501" cy="439123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162752" y="1706036"/>
            <a:ext cx="4492265" cy="71099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8132" indent="0">
              <a:buNone/>
              <a:defRPr sz="2200" b="1"/>
            </a:lvl2pPr>
            <a:lvl3pPr marL="1016264" indent="0">
              <a:buNone/>
              <a:defRPr sz="2000" b="1"/>
            </a:lvl3pPr>
            <a:lvl4pPr marL="1524396" indent="0">
              <a:buNone/>
              <a:defRPr sz="1800" b="1"/>
            </a:lvl4pPr>
            <a:lvl5pPr marL="2032528" indent="0">
              <a:buNone/>
              <a:defRPr sz="1800" b="1"/>
            </a:lvl5pPr>
            <a:lvl6pPr marL="2540660" indent="0">
              <a:buNone/>
              <a:defRPr sz="1800" b="1"/>
            </a:lvl6pPr>
            <a:lvl7pPr marL="3048792" indent="0">
              <a:buNone/>
              <a:defRPr sz="1800" b="1"/>
            </a:lvl7pPr>
            <a:lvl8pPr marL="3556925" indent="0">
              <a:buNone/>
              <a:defRPr sz="1800" b="1"/>
            </a:lvl8pPr>
            <a:lvl9pPr marL="4065057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162752" y="2417031"/>
            <a:ext cx="4492265" cy="439123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70232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16547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7550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159" y="303452"/>
            <a:ext cx="3343615" cy="129143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73519" y="303453"/>
            <a:ext cx="5681497" cy="6504814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08159" y="1594889"/>
            <a:ext cx="3343615" cy="5213378"/>
          </a:xfrm>
        </p:spPr>
        <p:txBody>
          <a:bodyPr/>
          <a:lstStyle>
            <a:lvl1pPr marL="0" indent="0">
              <a:buNone/>
              <a:defRPr sz="1600"/>
            </a:lvl1pPr>
            <a:lvl2pPr marL="508132" indent="0">
              <a:buNone/>
              <a:defRPr sz="1300"/>
            </a:lvl2pPr>
            <a:lvl3pPr marL="1016264" indent="0">
              <a:buNone/>
              <a:defRPr sz="1100"/>
            </a:lvl3pPr>
            <a:lvl4pPr marL="1524396" indent="0">
              <a:buNone/>
              <a:defRPr sz="1000"/>
            </a:lvl4pPr>
            <a:lvl5pPr marL="2032528" indent="0">
              <a:buNone/>
              <a:defRPr sz="1000"/>
            </a:lvl5pPr>
            <a:lvl6pPr marL="2540660" indent="0">
              <a:buNone/>
              <a:defRPr sz="1000"/>
            </a:lvl6pPr>
            <a:lvl7pPr marL="3048792" indent="0">
              <a:buNone/>
              <a:defRPr sz="1000"/>
            </a:lvl7pPr>
            <a:lvl8pPr marL="3556925" indent="0">
              <a:buNone/>
              <a:defRPr sz="1000"/>
            </a:lvl8pPr>
            <a:lvl9pPr marL="4065057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45780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92053" y="5335112"/>
            <a:ext cx="6097905" cy="6298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92053" y="681003"/>
            <a:ext cx="6097905" cy="4572953"/>
          </a:xfrm>
        </p:spPr>
        <p:txBody>
          <a:bodyPr/>
          <a:lstStyle>
            <a:lvl1pPr marL="0" indent="0">
              <a:buNone/>
              <a:defRPr sz="3600"/>
            </a:lvl1pPr>
            <a:lvl2pPr marL="508132" indent="0">
              <a:buNone/>
              <a:defRPr sz="3100"/>
            </a:lvl2pPr>
            <a:lvl3pPr marL="1016264" indent="0">
              <a:buNone/>
              <a:defRPr sz="2700"/>
            </a:lvl3pPr>
            <a:lvl4pPr marL="1524396" indent="0">
              <a:buNone/>
              <a:defRPr sz="2200"/>
            </a:lvl4pPr>
            <a:lvl5pPr marL="2032528" indent="0">
              <a:buNone/>
              <a:defRPr sz="2200"/>
            </a:lvl5pPr>
            <a:lvl6pPr marL="2540660" indent="0">
              <a:buNone/>
              <a:defRPr sz="2200"/>
            </a:lvl6pPr>
            <a:lvl7pPr marL="3048792" indent="0">
              <a:buNone/>
              <a:defRPr sz="2200"/>
            </a:lvl7pPr>
            <a:lvl8pPr marL="3556925" indent="0">
              <a:buNone/>
              <a:defRPr sz="2200"/>
            </a:lvl8pPr>
            <a:lvl9pPr marL="4065057" indent="0">
              <a:buNone/>
              <a:defRPr sz="22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92053" y="5964952"/>
            <a:ext cx="6097905" cy="894477"/>
          </a:xfrm>
        </p:spPr>
        <p:txBody>
          <a:bodyPr/>
          <a:lstStyle>
            <a:lvl1pPr marL="0" indent="0">
              <a:buNone/>
              <a:defRPr sz="1600"/>
            </a:lvl1pPr>
            <a:lvl2pPr marL="508132" indent="0">
              <a:buNone/>
              <a:defRPr sz="1300"/>
            </a:lvl2pPr>
            <a:lvl3pPr marL="1016264" indent="0">
              <a:buNone/>
              <a:defRPr sz="1100"/>
            </a:lvl3pPr>
            <a:lvl4pPr marL="1524396" indent="0">
              <a:buNone/>
              <a:defRPr sz="1000"/>
            </a:lvl4pPr>
            <a:lvl5pPr marL="2032528" indent="0">
              <a:buNone/>
              <a:defRPr sz="1000"/>
            </a:lvl5pPr>
            <a:lvl6pPr marL="2540660" indent="0">
              <a:buNone/>
              <a:defRPr sz="1000"/>
            </a:lvl6pPr>
            <a:lvl7pPr marL="3048792" indent="0">
              <a:buNone/>
              <a:defRPr sz="1000"/>
            </a:lvl7pPr>
            <a:lvl8pPr marL="3556925" indent="0">
              <a:buNone/>
              <a:defRPr sz="1000"/>
            </a:lvl8pPr>
            <a:lvl9pPr marL="4065057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2375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</p:spPr>
        <p:txBody>
          <a:bodyPr vert="horz" lIns="101626" tIns="50813" rIns="101626" bIns="50813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</p:spPr>
        <p:txBody>
          <a:bodyPr vert="horz" lIns="101626" tIns="50813" rIns="101626" bIns="50813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</p:spPr>
        <p:txBody>
          <a:bodyPr vert="horz" lIns="101626" tIns="50813" rIns="101626" bIns="5081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68AD-47E2-4634-AEBF-A5A3AB8FEBE4}" type="datetimeFigureOut">
              <a:rPr lang="fr-CA" smtClean="0"/>
              <a:t>2018-09-12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</p:spPr>
        <p:txBody>
          <a:bodyPr vert="horz" lIns="101626" tIns="50813" rIns="101626" bIns="5081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</p:spPr>
        <p:txBody>
          <a:bodyPr vert="horz" lIns="101626" tIns="50813" rIns="101626" bIns="5081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0D10-2843-45B5-8D7A-F5D18574425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306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626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99" indent="-381099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5715" indent="-317583" algn="l" defTabSz="1016264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0330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462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594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94726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2859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991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19123" indent="-254066" algn="l" defTabSz="1016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8132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6264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4396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2528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0660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8792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6925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5057" algn="l" defTabSz="10162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7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026" name="Picture 2" descr="C:\Users\xdrapan\Desktop\slides ang\slides ang\slides ang all\slid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174035" cy="762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74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9218" name="Picture 2" descr="S:\Insectarium\Divers\Mission monarque\Programme scolaire\anglais\slides ang\slides ang\slides ang all\slid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50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0242" name="Picture 2" descr="S:\Insectarium\Divers\Mission monarque\Programme scolaire\anglais\slides ang\slides ang\slides ang all\slid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7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2290" name="Picture 2" descr="C:\Users\xdrapan\Desktop\slides ang\slides ang\slides ang all\slide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2"/>
            <a:ext cx="10163175" cy="761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85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6" name="Picture 4" descr="C:\Users\xdrapan\Desktop\slides ang\slides ang\slide13\fond slide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6" y="0"/>
            <a:ext cx="10166350" cy="762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xdrapan\Desktop\slides ang\slides ang\slide14\fond slide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7" y="0"/>
            <a:ext cx="10166352" cy="762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xdrapan\Desktop\slides ang\slides ang\slide13\rectangle mai-jui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164" y="2330584"/>
            <a:ext cx="1974408" cy="117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xdrapan\Desktop\slides ang\slides ang\slide13\fond slide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6" t="13280" r="50000" b="77337"/>
          <a:stretch/>
        </p:blipFill>
        <p:spPr bwMode="auto">
          <a:xfrm>
            <a:off x="1628246" y="1016211"/>
            <a:ext cx="3451753" cy="71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8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36866" name="Picture 2" descr="C:\Users\xdrapan\Desktop\slides ang\slides ang\slide14\fond slide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0"/>
            <a:ext cx="10163175" cy="761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xdrapan\Desktop\slides ang\slides ang\slide14\rectangle jul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24" y="2315697"/>
            <a:ext cx="2228488" cy="117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S:\Insectarium\Divers\Mission monarque\Programme scolaire\anglais\slides ang\slides ang\slide14\triangle jul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00" y="1434530"/>
            <a:ext cx="1341437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5363" name="Picture 3" descr="S:\Insectarium\Divers\Mission monarque\Programme scolaire\anglais\slides ang\slides ang\slide15\fond slide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S:\Insectarium\Divers\Mission monarque\Programme scolaire\anglais\slides ang\slides ang\slide15\rectangle augu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03" y="2514650"/>
            <a:ext cx="2103437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Insectarium\Divers\Mission monarque\Programme scolaire\anglais\slides ang\slides ang\slide15\trangle august_v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600" y="1814400"/>
            <a:ext cx="2308471" cy="23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6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6387" name="Picture 3" descr="S:\Insectarium\Divers\Mission monarque\Programme scolaire\anglais\slides ang\slides ang\slide16\fond slide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163176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S:\Insectarium\Divers\Mission monarque\Programme scolaire\anglais\slides ang\slides ang\slide16\rectangle septemb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219" y="2378869"/>
            <a:ext cx="2005012" cy="106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S:\Insectarium\Divers\Mission monarque\Programme scolaire\anglais\slides ang\slides ang\slide16\triangle septemb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803" y="2786400"/>
            <a:ext cx="2676525" cy="134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65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7411" name="Picture 3" descr="S:\Insectarium\Divers\Mission monarque\Programme scolaire\anglais\slides ang\slides ang\slide17\fond slide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163176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S:\Insectarium\Divers\Mission monarque\Programme scolaire\anglais\slides ang\slides ang\slide17\rectangle octob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382" y="2376488"/>
            <a:ext cx="1776412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S:\Insectarium\Divers\Mission monarque\Programme scolaire\français\mission_monarque_finaux\slides\diapo 17\triangle octobr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200" y="4132800"/>
            <a:ext cx="2632082" cy="13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56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8436" name="Picture 4" descr="S:\Insectarium\Divers\Mission monarque\Programme scolaire\anglais\slides ang\slides ang\slides ang all\slide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53195" y="2263974"/>
            <a:ext cx="2088232" cy="1546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Rectangle 5"/>
          <p:cNvSpPr/>
          <p:nvPr/>
        </p:nvSpPr>
        <p:spPr>
          <a:xfrm>
            <a:off x="1553195" y="930474"/>
            <a:ext cx="2952328" cy="738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8437" name="Picture 5" descr="S:\Insectarium\Divers\Mission monarque\Programme scolaire\anglais\slides ang\slides ang\slides ang all\slide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88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S:\Insectarium\Divers\Mission monarque\Programme scolaire\anglais\slides ang\slides ang\slide18\fond slide18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4" t="13403" r="54878" b="69097"/>
          <a:stretch/>
        </p:blipFill>
        <p:spPr bwMode="auto">
          <a:xfrm>
            <a:off x="1594800" y="1015200"/>
            <a:ext cx="29908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50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9458" name="Picture 2" descr="C:\Users\xdrapan\Desktop\slides ang\slides ang\slides ang all\slide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2"/>
            <a:ext cx="10163175" cy="761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1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051" name="Picture 3" descr="C:\Users\xdrapan\Desktop\slides ang\slides ang\slide2\fond slid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8" y="-18586"/>
            <a:ext cx="10191143" cy="764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xdrapan\Desktop\slides ang\slides ang\slides ang all\slid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8" y="-23061"/>
            <a:ext cx="10197110" cy="764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4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pic>
        <p:nvPicPr>
          <p:cNvPr id="20482" name="Picture 2" descr="C:\Users\xdrapan\Desktop\slides ang\slides ang\slides ang all\slide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7" y="0"/>
            <a:ext cx="10166353" cy="762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28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1507" name="Picture 3" descr="S:\Insectarium\Divers\Mission monarque\Programme scolaire\anglais\slides ang\slides ang\slide21\fond slide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S:\Insectarium\Divers\Mission monarque\Programme scolaire\anglais\slides ang\slides ang\slide21\photo chrysali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667" y="2514650"/>
            <a:ext cx="3219450" cy="496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S:\Insectarium\Divers\Mission monarque\Programme scolaire\anglais\slides ang\slides ang\slide21\answ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99" y="3594770"/>
            <a:ext cx="2359025" cy="58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55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2531" name="Picture 3" descr="S:\Insectarium\Divers\Mission monarque\Programme scolaire\anglais\slides ang\slides ang\slide22\fond slid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S:\Insectarium\Divers\Mission monarque\Programme scolaire\anglais\slides ang\slides ang\slide22\answ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355" y="3810794"/>
            <a:ext cx="1146175" cy="58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S:\Insectarium\Divers\Mission monarque\Programme scolaire\anglais\slides ang\slides ang\slide22\photo_d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65" y="2586658"/>
            <a:ext cx="3703638" cy="467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6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3555" name="Picture 3" descr="S:\Insectarium\Divers\Mission monarque\Programme scolaire\anglais\slides ang\slides ang\slide23\fond slide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S:\Insectarium\Divers\Mission monarque\Programme scolaire\anglais\slides ang\slides ang\slide23\photo_d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3" y="2514650"/>
            <a:ext cx="3740150" cy="467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S:\Insectarium\Divers\Mission monarque\Programme scolaire\anglais\slides ang\slides ang\slide23\rectangle rou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330" y="2750031"/>
            <a:ext cx="2932112" cy="58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S:\Insectarium\Divers\Mission monarque\Programme scolaire\anglais\slides ang\slides ang\slide23\3repons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291" y="2897114"/>
            <a:ext cx="1844675" cy="20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59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4579" name="Picture 3" descr="S:\Insectarium\Divers\Mission monarque\Programme scolaire\anglais\slides ang\slides ang\slide24\fond slide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S:\Insectarium\Divers\Mission monarque\Programme scolaire\anglais\slides ang\slides ang\slide24\answ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355" y="3519488"/>
            <a:ext cx="974725" cy="58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S:\Insectarium\Divers\Mission monarque\Programme scolaire\anglais\slides ang\slides ang\slide24\photo_d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619" y="2586658"/>
            <a:ext cx="3703638" cy="467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06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5603" name="Picture 3" descr="S:\Insectarium\Divers\Mission monarque\Programme scolaire\anglais\slides ang\slides ang\slide25\fond slide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S:\Insectarium\Divers\Mission monarque\Programme scolaire\anglais\slides ang\slides ang\slide25\answer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307" y="2442642"/>
            <a:ext cx="2882900" cy="352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S:\Insectarium\Divers\Mission monarque\Programme scolaire\anglais\slides ang\slides ang\slide25\rectangle rou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507" y="4354339"/>
            <a:ext cx="306070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S:\Insectarium\Divers\Mission monarque\Programme scolaire\anglais\slides ang\slides ang\slide25\photo_d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643" y="2370634"/>
            <a:ext cx="3703638" cy="507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S:\Insectarium\Divers\Mission monarque\Programme scolaire\anglais\slides ang\slides ang\slide25\rectangle rou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91" y="5538986"/>
            <a:ext cx="306070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S:\Insectarium\Divers\Mission monarque\Programme scolaire\anglais\slides ang\slides ang\slide25\rectangle rou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283" y="2370634"/>
            <a:ext cx="306070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87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1266" name="Picture 2" descr="S:\Insectarium\Divers\Mission monarque\Programme scolaire\anglais\slides ang\slides ang\slides ang all\slide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8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7650" name="Picture 2" descr="C:\Users\xdrapan\Desktop\slides ang\slides ang\slides ang all\slide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6352" cy="762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06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8675" name="Picture 3" descr="S:\Insectarium\Divers\Mission monarque\Programme scolaire\anglais\slides ang\slides ang\slide28\fond slide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S:\Insectarium\Divers\Mission monarque\Programme scolaire\anglais\slides ang\slides ang\slide28\oeu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002" y="3343179"/>
            <a:ext cx="1030288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S:\Insectarium\Divers\Mission monarque\Programme scolaire\anglais\slides ang\slides ang\slide28\Asclepiad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755" y="2190012"/>
            <a:ext cx="1020762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S:\Insectarium\Divers\Mission monarque\Programme scolaire\anglais\slides ang\slides ang\slide28\chenil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517" y="5178946"/>
            <a:ext cx="2278062" cy="65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S:\Insectarium\Divers\Mission monarque\Programme scolaire\anglais\slides ang\slides ang\slide28\chrysalid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814" y="4218635"/>
            <a:ext cx="865188" cy="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08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9699" name="Picture 3" descr="S:\Insectarium\Divers\Mission monarque\Programme scolaire\anglais\slides ang\slides ang\slides ang all\slide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07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3074" name="Picture 2" descr="C:\Users\xdrapan\Desktop\slides ang\slides ang\slides ang all\slid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0"/>
            <a:ext cx="10163175" cy="761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42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30723" name="Picture 3" descr="S:\Insectarium\Divers\Mission monarque\Programme scolaire\anglais\slides ang\slides ang\slide30\fond slide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S:\Insectarium\Divers\Mission monarque\Programme scolaire\anglais\slides ang\slides ang\slide30\question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63" y="5401667"/>
            <a:ext cx="3803650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S:\Insectarium\Divers\Mission monarque\Programme scolaire\anglais\slides ang\slides ang\slide30\image asclepiade_s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760" y="1216025"/>
            <a:ext cx="140811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S:\Insectarium\Divers\Mission monarque\Programme scolaire\anglais\slides ang\slides ang\slide30\image chenille_d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466" y="5827018"/>
            <a:ext cx="3005138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S:\Insectarium\Divers\Mission monarque\Programme scolaire\anglais\slides ang\slides ang\slide30\image oeuf_d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914" y="3623469"/>
            <a:ext cx="1490662" cy="119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S:\Insectarium\Divers\Mission monarque\Programme scolaire\anglais\slides ang\slides ang\slide30\question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76" y="2305050"/>
            <a:ext cx="3395662" cy="63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9" descr="S:\Insectarium\Divers\Mission monarque\Programme scolaire\anglais\slides ang\slides ang\slide30\question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63" y="3954463"/>
            <a:ext cx="282575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06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S:\Insectarium\Divers\Mission monarque\Programme scolaire\anglais\slides ang\slides ang\slide31\titre-s3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11" y="210394"/>
            <a:ext cx="7570788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Insectarium\Divers\Mission monarque\Programme scolaire\anglais\slides ang\slides ang\bande verticale-a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" y="0"/>
            <a:ext cx="136842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0" r="5559" b="4418"/>
          <a:stretch/>
        </p:blipFill>
        <p:spPr bwMode="auto">
          <a:xfrm>
            <a:off x="1368424" y="2310279"/>
            <a:ext cx="8794751" cy="485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S:\Insectarium\Divers\Mission monarque\Programme scolaire\anglais\slides ang\slides ang\slide31\flech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5763" y="2166962"/>
            <a:ext cx="1673554" cy="6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29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S:\Insectarium\Divers\Mission monarque\Programme scolaire\anglais\slides ang\slides ang\slide31\titre-s3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11" y="210394"/>
            <a:ext cx="7570788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Insectarium\Divers\Mission monarque\Programme scolaire\anglais\slides ang\slides ang\bande verticale-a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" y="0"/>
            <a:ext cx="136842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5" r="1027" b="4447"/>
          <a:stretch/>
        </p:blipFill>
        <p:spPr bwMode="auto">
          <a:xfrm>
            <a:off x="1398155" y="2010594"/>
            <a:ext cx="8665794" cy="453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455" y="3090714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946" y="3483194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455" y="3864893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455" y="5827018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946" y="4283565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946" y="4674890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134" y="5034930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455" y="5466978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S:\Insectarium\Divers\Mission monarque\Programme scolaire\anglais\slides ang\slides ang\slide31\fle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347" y="5527051"/>
            <a:ext cx="1673554" cy="6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82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:\Insectarium\Divers\Mission monarque\Programme scolaire\anglais\slides ang\slides ang\bande verticale-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" y="0"/>
            <a:ext cx="136842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:\Insectarium\Divers\Mission monarque\Programme scolaire\anglais\slides ang\slides ang\slide33\titre-s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87" y="282402"/>
            <a:ext cx="6367462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0" r="5559" b="4418"/>
          <a:stretch/>
        </p:blipFill>
        <p:spPr bwMode="auto">
          <a:xfrm>
            <a:off x="1368424" y="1130007"/>
            <a:ext cx="8794751" cy="485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S:\Insectarium\Divers\Mission monarque\Programme scolaire\anglais\slides ang\slides ang\slide31\flech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59" y="982879"/>
            <a:ext cx="1673554" cy="6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2" r="943" b="4943"/>
          <a:stretch/>
        </p:blipFill>
        <p:spPr bwMode="auto">
          <a:xfrm>
            <a:off x="211704" y="839434"/>
            <a:ext cx="9951471" cy="520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24" y="1766426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24" y="4358714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397" y="479076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683" y="227048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803" y="227048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616" y="227048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963" y="180787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7" t="12477" r="16878" b="3901"/>
          <a:stretch/>
        </p:blipFill>
        <p:spPr bwMode="auto">
          <a:xfrm>
            <a:off x="5054000" y="2571843"/>
            <a:ext cx="3468401" cy="520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110" y="3729037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230" y="3729037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503" y="676312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751" y="6753597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S:\Insectarium\Divers\Mission monarque\Programme scolaire\anglais\slides ang\slides ang\slide32\crochet ve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044" y="6763122"/>
            <a:ext cx="176212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S:\Insectarium\Divers\Mission monarque\Programme scolaire\anglais\slides ang\slides ang\slide31\flech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024" y="6753597"/>
            <a:ext cx="1673554" cy="6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0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098" name="Picture 2" descr="S:\Insectarium\Divers\Mission monarque\Programme scolaire\anglais\slides ang\slides ang\slide34\fond slide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S:\Insectarium\Divers\Mission monarque\Programme scolaire\anglais\slides ang\slides ang\slide34\answer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04" y="2442642"/>
            <a:ext cx="3371850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Insectarium\Divers\Mission monarque\Programme scolaire\anglais\slides ang\slides ang\slide34\3 points_d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92" y="3810000"/>
            <a:ext cx="347662" cy="12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82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2290" name="Picture 2" descr="S:\Insectarium\Divers\Mission monarque\Programme scolaire\anglais\slides ang\slides ang\slides ang all\slide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16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6" name="Groupe 5"/>
          <p:cNvGrpSpPr/>
          <p:nvPr/>
        </p:nvGrpSpPr>
        <p:grpSpPr>
          <a:xfrm>
            <a:off x="-9750" y="-1"/>
            <a:ext cx="10172926" cy="7626517"/>
            <a:chOff x="-8773" y="-1"/>
            <a:chExt cx="9152773" cy="6862435"/>
          </a:xfrm>
        </p:grpSpPr>
        <p:pic>
          <p:nvPicPr>
            <p:cNvPr id="4099" name="Picture 3" descr="C:\Users\xdrapan\Desktop\slides ang\slides ang\slide4\fond slide4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773" y="-1"/>
              <a:ext cx="9152773" cy="686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35896" y="476672"/>
              <a:ext cx="1224136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184236" y="5589240"/>
              <a:ext cx="1700131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156176" y="1071206"/>
              <a:ext cx="1728192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pic>
        <p:nvPicPr>
          <p:cNvPr id="4100" name="Picture 4" descr="S:\Insectarium\Divers\Mission monarque\Programme scolaire\français\mission_monarque_finaux\slides\diapo 4\oeu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504" y="502571"/>
            <a:ext cx="2857044" cy="228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S:\Insectarium\Divers\Mission monarque\Programme scolaire\français\mission_monarque_finaux\slides\diapo 4\adul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011" y="4531025"/>
            <a:ext cx="3527645" cy="188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:\Insectarium\Divers\Mission monarque\Programme scolaire\français\mission_monarque_finaux\slides\diapo 4\chenil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131" y="1724252"/>
            <a:ext cx="3041288" cy="8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S:\Insectarium\Divers\Mission monarque\Programme scolaire\français\mission_monarque_finaux\slides\diapo 4\chrysalid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396" y="3922934"/>
            <a:ext cx="2131444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xdrapan\Desktop\slides ang\slides ang\slide4\typo-eg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590" y="2434636"/>
            <a:ext cx="721655" cy="3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xdrapan\Desktop\slides ang\slides ang\slide4\typo caterpilla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396" y="1121323"/>
            <a:ext cx="1863249" cy="36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xdrapan\Desktop\slides ang\slides ang\slide4\typo chriysali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474" y="6690904"/>
            <a:ext cx="1579174" cy="38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34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" name="Picture 2" descr="S:\Insectarium\Divers\Mission monarque\Programme scolaire\anglais\slides ang\slides ang\slides ang all\slid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20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6146" name="Picture 2" descr="C:\Users\xdrapan\Desktop\slides ang\slides ang\slides ang all\slid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5"/>
            <a:ext cx="10163175" cy="761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34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6146" name="Picture 2" descr="S:\Insectarium\Divers\Mission monarque\Programme scolaire\anglais\slides ang\slides ang\slides ang all\slid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1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7170" name="Picture 2" descr="S:\Insectarium\Divers\Mission monarque\Programme scolaire\anglais\slides ang\slides ang\slides ang all\slid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5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8194" name="Picture 2" descr="S:\Insectarium\Divers\Mission monarque\Programme scolaire\anglais\slides ang\slides ang\slides ang all\slide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7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0</Words>
  <Application>Microsoft Office PowerPoint</Application>
  <PresentationFormat>Personnalisé</PresentationFormat>
  <Paragraphs>0</Paragraphs>
  <Slides>35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Andre-Philippe DRAPEAU-PICARD</dc:creator>
  <cp:lastModifiedBy>Andre-Philippe DRAPEAU-PICARD</cp:lastModifiedBy>
  <cp:revision>21</cp:revision>
  <dcterms:created xsi:type="dcterms:W3CDTF">2018-09-11T18:56:05Z</dcterms:created>
  <dcterms:modified xsi:type="dcterms:W3CDTF">2018-09-12T19:01:29Z</dcterms:modified>
</cp:coreProperties>
</file>